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301" r:id="rId3"/>
    <p:sldId id="334" r:id="rId4"/>
    <p:sldId id="336" r:id="rId5"/>
    <p:sldId id="314" r:id="rId6"/>
    <p:sldId id="315" r:id="rId7"/>
    <p:sldId id="323" r:id="rId8"/>
    <p:sldId id="335" r:id="rId9"/>
    <p:sldId id="331" r:id="rId10"/>
    <p:sldId id="333" r:id="rId11"/>
    <p:sldId id="304" r:id="rId12"/>
    <p:sldId id="312" r:id="rId13"/>
    <p:sldId id="325" r:id="rId14"/>
    <p:sldId id="329" r:id="rId15"/>
    <p:sldId id="327" r:id="rId16"/>
    <p:sldId id="328" r:id="rId17"/>
    <p:sldId id="332" r:id="rId18"/>
    <p:sldId id="338" r:id="rId19"/>
    <p:sldId id="302" r:id="rId20"/>
    <p:sldId id="300" r:id="rId21"/>
    <p:sldId id="287" r:id="rId22"/>
    <p:sldId id="291" r:id="rId23"/>
    <p:sldId id="308" r:id="rId24"/>
    <p:sldId id="342" r:id="rId25"/>
    <p:sldId id="339" r:id="rId26"/>
    <p:sldId id="340" r:id="rId27"/>
    <p:sldId id="30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CDCDCD"/>
    <a:srgbClr val="D7D7D7"/>
    <a:srgbClr val="BEBEBE"/>
    <a:srgbClr val="A9A9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F47438-9897-4039-863E-BC7F3E1501B3}" v="174" dt="2023-03-06T20:28:19.0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24" autoAdjust="0"/>
    <p:restoredTop sz="93277" autoAdjust="0"/>
  </p:normalViewPr>
  <p:slideViewPr>
    <p:cSldViewPr>
      <p:cViewPr varScale="1">
        <p:scale>
          <a:sx n="57" d="100"/>
          <a:sy n="57" d="100"/>
        </p:scale>
        <p:origin x="1288" y="32"/>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6.xml"/></Relationships>
</file>

<file path=ppt/_rels/viewProps.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xml"/><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nda J Jenson" userId="29b1e1c3-e6e4-4b69-af66-4a62d8eb35d7" providerId="ADAL" clId="{9DF47438-9897-4039-863E-BC7F3E1501B3}"/>
    <pc:docChg chg="undo custSel addSld delSld modSld sldOrd">
      <pc:chgData name="Ronda J Jenson" userId="29b1e1c3-e6e4-4b69-af66-4a62d8eb35d7" providerId="ADAL" clId="{9DF47438-9897-4039-863E-BC7F3E1501B3}" dt="2023-03-06T20:28:53.877" v="1218" actId="20577"/>
      <pc:docMkLst>
        <pc:docMk/>
      </pc:docMkLst>
      <pc:sldChg chg="modSp add del mod modClrScheme chgLayout modNotesTx">
        <pc:chgData name="Ronda J Jenson" userId="29b1e1c3-e6e4-4b69-af66-4a62d8eb35d7" providerId="ADAL" clId="{9DF47438-9897-4039-863E-BC7F3E1501B3}" dt="2023-03-01T20:36:20.484" v="970" actId="47"/>
        <pc:sldMkLst>
          <pc:docMk/>
          <pc:sldMk cId="0" sldId="267"/>
        </pc:sldMkLst>
        <pc:spChg chg="mod ord">
          <ac:chgData name="Ronda J Jenson" userId="29b1e1c3-e6e4-4b69-af66-4a62d8eb35d7" providerId="ADAL" clId="{9DF47438-9897-4039-863E-BC7F3E1501B3}" dt="2023-03-01T20:27:03.582" v="732" actId="700"/>
          <ac:spMkLst>
            <pc:docMk/>
            <pc:sldMk cId="0" sldId="267"/>
            <ac:spMk id="336" creationId="{00000000-0000-0000-0000-000000000000}"/>
          </ac:spMkLst>
        </pc:spChg>
        <pc:spChg chg="mod">
          <ac:chgData name="Ronda J Jenson" userId="29b1e1c3-e6e4-4b69-af66-4a62d8eb35d7" providerId="ADAL" clId="{9DF47438-9897-4039-863E-BC7F3E1501B3}" dt="2023-03-01T20:26:35.168" v="727" actId="207"/>
          <ac:spMkLst>
            <pc:docMk/>
            <pc:sldMk cId="0" sldId="267"/>
            <ac:spMk id="337" creationId="{00000000-0000-0000-0000-000000000000}"/>
          </ac:spMkLst>
        </pc:spChg>
        <pc:spChg chg="mod ord">
          <ac:chgData name="Ronda J Jenson" userId="29b1e1c3-e6e4-4b69-af66-4a62d8eb35d7" providerId="ADAL" clId="{9DF47438-9897-4039-863E-BC7F3E1501B3}" dt="2023-03-01T20:27:53.346" v="744" actId="1076"/>
          <ac:spMkLst>
            <pc:docMk/>
            <pc:sldMk cId="0" sldId="267"/>
            <ac:spMk id="338" creationId="{00000000-0000-0000-0000-000000000000}"/>
          </ac:spMkLst>
        </pc:spChg>
        <pc:spChg chg="mod ord">
          <ac:chgData name="Ronda J Jenson" userId="29b1e1c3-e6e4-4b69-af66-4a62d8eb35d7" providerId="ADAL" clId="{9DF47438-9897-4039-863E-BC7F3E1501B3}" dt="2023-03-01T20:27:19.783" v="738" actId="1076"/>
          <ac:spMkLst>
            <pc:docMk/>
            <pc:sldMk cId="0" sldId="267"/>
            <ac:spMk id="339" creationId="{00000000-0000-0000-0000-000000000000}"/>
          </ac:spMkLst>
        </pc:spChg>
        <pc:spChg chg="mod">
          <ac:chgData name="Ronda J Jenson" userId="29b1e1c3-e6e4-4b69-af66-4a62d8eb35d7" providerId="ADAL" clId="{9DF47438-9897-4039-863E-BC7F3E1501B3}" dt="2023-03-01T20:26:35.168" v="727" actId="207"/>
          <ac:spMkLst>
            <pc:docMk/>
            <pc:sldMk cId="0" sldId="267"/>
            <ac:spMk id="340" creationId="{00000000-0000-0000-0000-000000000000}"/>
          </ac:spMkLst>
        </pc:spChg>
        <pc:spChg chg="mod">
          <ac:chgData name="Ronda J Jenson" userId="29b1e1c3-e6e4-4b69-af66-4a62d8eb35d7" providerId="ADAL" clId="{9DF47438-9897-4039-863E-BC7F3E1501B3}" dt="2023-03-01T20:26:35.168" v="727" actId="207"/>
          <ac:spMkLst>
            <pc:docMk/>
            <pc:sldMk cId="0" sldId="267"/>
            <ac:spMk id="341" creationId="{00000000-0000-0000-0000-000000000000}"/>
          </ac:spMkLst>
        </pc:spChg>
        <pc:spChg chg="mod">
          <ac:chgData name="Ronda J Jenson" userId="29b1e1c3-e6e4-4b69-af66-4a62d8eb35d7" providerId="ADAL" clId="{9DF47438-9897-4039-863E-BC7F3E1501B3}" dt="2023-03-01T20:27:42.043" v="742" actId="207"/>
          <ac:spMkLst>
            <pc:docMk/>
            <pc:sldMk cId="0" sldId="267"/>
            <ac:spMk id="342" creationId="{00000000-0000-0000-0000-000000000000}"/>
          </ac:spMkLst>
        </pc:spChg>
        <pc:spChg chg="mod ord">
          <ac:chgData name="Ronda J Jenson" userId="29b1e1c3-e6e4-4b69-af66-4a62d8eb35d7" providerId="ADAL" clId="{9DF47438-9897-4039-863E-BC7F3E1501B3}" dt="2023-03-01T20:27:03.582" v="732" actId="700"/>
          <ac:spMkLst>
            <pc:docMk/>
            <pc:sldMk cId="0" sldId="267"/>
            <ac:spMk id="343" creationId="{00000000-0000-0000-0000-000000000000}"/>
          </ac:spMkLst>
        </pc:spChg>
        <pc:spChg chg="mod ord">
          <ac:chgData name="Ronda J Jenson" userId="29b1e1c3-e6e4-4b69-af66-4a62d8eb35d7" providerId="ADAL" clId="{9DF47438-9897-4039-863E-BC7F3E1501B3}" dt="2023-03-01T20:27:03.582" v="732" actId="700"/>
          <ac:spMkLst>
            <pc:docMk/>
            <pc:sldMk cId="0" sldId="267"/>
            <ac:spMk id="344" creationId="{00000000-0000-0000-0000-000000000000}"/>
          </ac:spMkLst>
        </pc:spChg>
        <pc:spChg chg="mod ord">
          <ac:chgData name="Ronda J Jenson" userId="29b1e1c3-e6e4-4b69-af66-4a62d8eb35d7" providerId="ADAL" clId="{9DF47438-9897-4039-863E-BC7F3E1501B3}" dt="2023-03-01T20:27:03.582" v="732" actId="700"/>
          <ac:spMkLst>
            <pc:docMk/>
            <pc:sldMk cId="0" sldId="267"/>
            <ac:spMk id="345" creationId="{00000000-0000-0000-0000-000000000000}"/>
          </ac:spMkLst>
        </pc:spChg>
        <pc:spChg chg="mod ord">
          <ac:chgData name="Ronda J Jenson" userId="29b1e1c3-e6e4-4b69-af66-4a62d8eb35d7" providerId="ADAL" clId="{9DF47438-9897-4039-863E-BC7F3E1501B3}" dt="2023-03-01T20:27:03.582" v="732" actId="700"/>
          <ac:spMkLst>
            <pc:docMk/>
            <pc:sldMk cId="0" sldId="267"/>
            <ac:spMk id="346" creationId="{00000000-0000-0000-0000-000000000000}"/>
          </ac:spMkLst>
        </pc:spChg>
        <pc:spChg chg="mod ord">
          <ac:chgData name="Ronda J Jenson" userId="29b1e1c3-e6e4-4b69-af66-4a62d8eb35d7" providerId="ADAL" clId="{9DF47438-9897-4039-863E-BC7F3E1501B3}" dt="2023-03-01T20:27:03.582" v="732" actId="700"/>
          <ac:spMkLst>
            <pc:docMk/>
            <pc:sldMk cId="0" sldId="267"/>
            <ac:spMk id="347" creationId="{00000000-0000-0000-0000-000000000000}"/>
          </ac:spMkLst>
        </pc:spChg>
        <pc:spChg chg="mod ord">
          <ac:chgData name="Ronda J Jenson" userId="29b1e1c3-e6e4-4b69-af66-4a62d8eb35d7" providerId="ADAL" clId="{9DF47438-9897-4039-863E-BC7F3E1501B3}" dt="2023-03-01T20:27:03.582" v="732" actId="700"/>
          <ac:spMkLst>
            <pc:docMk/>
            <pc:sldMk cId="0" sldId="267"/>
            <ac:spMk id="348" creationId="{00000000-0000-0000-0000-000000000000}"/>
          </ac:spMkLst>
        </pc:spChg>
        <pc:spChg chg="mod">
          <ac:chgData name="Ronda J Jenson" userId="29b1e1c3-e6e4-4b69-af66-4a62d8eb35d7" providerId="ADAL" clId="{9DF47438-9897-4039-863E-BC7F3E1501B3}" dt="2023-03-01T20:27:45.840" v="743" actId="207"/>
          <ac:spMkLst>
            <pc:docMk/>
            <pc:sldMk cId="0" sldId="267"/>
            <ac:spMk id="349" creationId="{00000000-0000-0000-0000-000000000000}"/>
          </ac:spMkLst>
        </pc:spChg>
        <pc:spChg chg="mod ord">
          <ac:chgData name="Ronda J Jenson" userId="29b1e1c3-e6e4-4b69-af66-4a62d8eb35d7" providerId="ADAL" clId="{9DF47438-9897-4039-863E-BC7F3E1501B3}" dt="2023-03-01T20:27:03.582" v="732" actId="700"/>
          <ac:spMkLst>
            <pc:docMk/>
            <pc:sldMk cId="0" sldId="267"/>
            <ac:spMk id="350" creationId="{00000000-0000-0000-0000-000000000000}"/>
          </ac:spMkLst>
        </pc:spChg>
        <pc:spChg chg="mod ord">
          <ac:chgData name="Ronda J Jenson" userId="29b1e1c3-e6e4-4b69-af66-4a62d8eb35d7" providerId="ADAL" clId="{9DF47438-9897-4039-863E-BC7F3E1501B3}" dt="2023-03-01T20:27:03.582" v="732" actId="700"/>
          <ac:spMkLst>
            <pc:docMk/>
            <pc:sldMk cId="0" sldId="267"/>
            <ac:spMk id="351" creationId="{00000000-0000-0000-0000-000000000000}"/>
          </ac:spMkLst>
        </pc:spChg>
        <pc:spChg chg="mod ord">
          <ac:chgData name="Ronda J Jenson" userId="29b1e1c3-e6e4-4b69-af66-4a62d8eb35d7" providerId="ADAL" clId="{9DF47438-9897-4039-863E-BC7F3E1501B3}" dt="2023-03-01T20:27:03.582" v="732" actId="700"/>
          <ac:spMkLst>
            <pc:docMk/>
            <pc:sldMk cId="0" sldId="267"/>
            <ac:spMk id="352" creationId="{00000000-0000-0000-0000-000000000000}"/>
          </ac:spMkLst>
        </pc:spChg>
        <pc:cxnChg chg="mod">
          <ac:chgData name="Ronda J Jenson" userId="29b1e1c3-e6e4-4b69-af66-4a62d8eb35d7" providerId="ADAL" clId="{9DF47438-9897-4039-863E-BC7F3E1501B3}" dt="2023-03-01T20:27:53.346" v="744" actId="1076"/>
          <ac:cxnSpMkLst>
            <pc:docMk/>
            <pc:sldMk cId="0" sldId="267"/>
            <ac:cxnSpMk id="353" creationId="{00000000-0000-0000-0000-000000000000}"/>
          </ac:cxnSpMkLst>
        </pc:cxnChg>
        <pc:cxnChg chg="mod">
          <ac:chgData name="Ronda J Jenson" userId="29b1e1c3-e6e4-4b69-af66-4a62d8eb35d7" providerId="ADAL" clId="{9DF47438-9897-4039-863E-BC7F3E1501B3}" dt="2023-03-01T20:27:53.346" v="744" actId="1076"/>
          <ac:cxnSpMkLst>
            <pc:docMk/>
            <pc:sldMk cId="0" sldId="267"/>
            <ac:cxnSpMk id="354" creationId="{00000000-0000-0000-0000-000000000000}"/>
          </ac:cxnSpMkLst>
        </pc:cxnChg>
        <pc:cxnChg chg="mod">
          <ac:chgData name="Ronda J Jenson" userId="29b1e1c3-e6e4-4b69-af66-4a62d8eb35d7" providerId="ADAL" clId="{9DF47438-9897-4039-863E-BC7F3E1501B3}" dt="2023-03-01T20:27:03.582" v="732" actId="700"/>
          <ac:cxnSpMkLst>
            <pc:docMk/>
            <pc:sldMk cId="0" sldId="267"/>
            <ac:cxnSpMk id="356" creationId="{00000000-0000-0000-0000-000000000000}"/>
          </ac:cxnSpMkLst>
        </pc:cxnChg>
        <pc:cxnChg chg="mod">
          <ac:chgData name="Ronda J Jenson" userId="29b1e1c3-e6e4-4b69-af66-4a62d8eb35d7" providerId="ADAL" clId="{9DF47438-9897-4039-863E-BC7F3E1501B3}" dt="2023-03-01T20:27:03.582" v="732" actId="700"/>
          <ac:cxnSpMkLst>
            <pc:docMk/>
            <pc:sldMk cId="0" sldId="267"/>
            <ac:cxnSpMk id="357" creationId="{00000000-0000-0000-0000-000000000000}"/>
          </ac:cxnSpMkLst>
        </pc:cxnChg>
        <pc:cxnChg chg="mod">
          <ac:chgData name="Ronda J Jenson" userId="29b1e1c3-e6e4-4b69-af66-4a62d8eb35d7" providerId="ADAL" clId="{9DF47438-9897-4039-863E-BC7F3E1501B3}" dt="2023-03-01T20:27:03.582" v="732" actId="700"/>
          <ac:cxnSpMkLst>
            <pc:docMk/>
            <pc:sldMk cId="0" sldId="267"/>
            <ac:cxnSpMk id="358" creationId="{00000000-0000-0000-0000-000000000000}"/>
          </ac:cxnSpMkLst>
        </pc:cxnChg>
        <pc:cxnChg chg="mod">
          <ac:chgData name="Ronda J Jenson" userId="29b1e1c3-e6e4-4b69-af66-4a62d8eb35d7" providerId="ADAL" clId="{9DF47438-9897-4039-863E-BC7F3E1501B3}" dt="2023-03-01T20:27:03.582" v="732" actId="700"/>
          <ac:cxnSpMkLst>
            <pc:docMk/>
            <pc:sldMk cId="0" sldId="267"/>
            <ac:cxnSpMk id="359" creationId="{00000000-0000-0000-0000-000000000000}"/>
          </ac:cxnSpMkLst>
        </pc:cxnChg>
        <pc:cxnChg chg="mod">
          <ac:chgData name="Ronda J Jenson" userId="29b1e1c3-e6e4-4b69-af66-4a62d8eb35d7" providerId="ADAL" clId="{9DF47438-9897-4039-863E-BC7F3E1501B3}" dt="2023-03-01T20:27:03.582" v="732" actId="700"/>
          <ac:cxnSpMkLst>
            <pc:docMk/>
            <pc:sldMk cId="0" sldId="267"/>
            <ac:cxnSpMk id="360" creationId="{00000000-0000-0000-0000-000000000000}"/>
          </ac:cxnSpMkLst>
        </pc:cxnChg>
        <pc:cxnChg chg="mod">
          <ac:chgData name="Ronda J Jenson" userId="29b1e1c3-e6e4-4b69-af66-4a62d8eb35d7" providerId="ADAL" clId="{9DF47438-9897-4039-863E-BC7F3E1501B3}" dt="2023-03-01T20:27:03.582" v="732" actId="700"/>
          <ac:cxnSpMkLst>
            <pc:docMk/>
            <pc:sldMk cId="0" sldId="267"/>
            <ac:cxnSpMk id="361" creationId="{00000000-0000-0000-0000-000000000000}"/>
          </ac:cxnSpMkLst>
        </pc:cxnChg>
      </pc:sldChg>
      <pc:sldChg chg="modSp add del mod">
        <pc:chgData name="Ronda J Jenson" userId="29b1e1c3-e6e4-4b69-af66-4a62d8eb35d7" providerId="ADAL" clId="{9DF47438-9897-4039-863E-BC7F3E1501B3}" dt="2023-03-01T20:13:13.315" v="650" actId="47"/>
        <pc:sldMkLst>
          <pc:docMk/>
          <pc:sldMk cId="0" sldId="272"/>
        </pc:sldMkLst>
        <pc:spChg chg="mod">
          <ac:chgData name="Ronda J Jenson" userId="29b1e1c3-e6e4-4b69-af66-4a62d8eb35d7" providerId="ADAL" clId="{9DF47438-9897-4039-863E-BC7F3E1501B3}" dt="2023-03-01T20:08:11.945" v="386" actId="207"/>
          <ac:spMkLst>
            <pc:docMk/>
            <pc:sldMk cId="0" sldId="272"/>
            <ac:spMk id="433" creationId="{00000000-0000-0000-0000-000000000000}"/>
          </ac:spMkLst>
        </pc:spChg>
        <pc:spChg chg="mod">
          <ac:chgData name="Ronda J Jenson" userId="29b1e1c3-e6e4-4b69-af66-4a62d8eb35d7" providerId="ADAL" clId="{9DF47438-9897-4039-863E-BC7F3E1501B3}" dt="2023-03-01T20:08:32.099" v="390" actId="2711"/>
          <ac:spMkLst>
            <pc:docMk/>
            <pc:sldMk cId="0" sldId="272"/>
            <ac:spMk id="434" creationId="{00000000-0000-0000-0000-000000000000}"/>
          </ac:spMkLst>
        </pc:spChg>
        <pc:spChg chg="mod">
          <ac:chgData name="Ronda J Jenson" userId="29b1e1c3-e6e4-4b69-af66-4a62d8eb35d7" providerId="ADAL" clId="{9DF47438-9897-4039-863E-BC7F3E1501B3}" dt="2023-03-01T20:08:37.894" v="391" actId="12"/>
          <ac:spMkLst>
            <pc:docMk/>
            <pc:sldMk cId="0" sldId="272"/>
            <ac:spMk id="435" creationId="{00000000-0000-0000-0000-000000000000}"/>
          </ac:spMkLst>
        </pc:spChg>
        <pc:spChg chg="mod">
          <ac:chgData name="Ronda J Jenson" userId="29b1e1c3-e6e4-4b69-af66-4a62d8eb35d7" providerId="ADAL" clId="{9DF47438-9897-4039-863E-BC7F3E1501B3}" dt="2023-03-01T20:08:32.099" v="390" actId="2711"/>
          <ac:spMkLst>
            <pc:docMk/>
            <pc:sldMk cId="0" sldId="272"/>
            <ac:spMk id="436" creationId="{00000000-0000-0000-0000-000000000000}"/>
          </ac:spMkLst>
        </pc:spChg>
        <pc:spChg chg="mod">
          <ac:chgData name="Ronda J Jenson" userId="29b1e1c3-e6e4-4b69-af66-4a62d8eb35d7" providerId="ADAL" clId="{9DF47438-9897-4039-863E-BC7F3E1501B3}" dt="2023-03-01T20:08:32.099" v="390" actId="2711"/>
          <ac:spMkLst>
            <pc:docMk/>
            <pc:sldMk cId="0" sldId="272"/>
            <ac:spMk id="438" creationId="{00000000-0000-0000-0000-000000000000}"/>
          </ac:spMkLst>
        </pc:spChg>
        <pc:spChg chg="mod">
          <ac:chgData name="Ronda J Jenson" userId="29b1e1c3-e6e4-4b69-af66-4a62d8eb35d7" providerId="ADAL" clId="{9DF47438-9897-4039-863E-BC7F3E1501B3}" dt="2023-03-01T20:08:32.099" v="390" actId="2711"/>
          <ac:spMkLst>
            <pc:docMk/>
            <pc:sldMk cId="0" sldId="272"/>
            <ac:spMk id="439" creationId="{00000000-0000-0000-0000-000000000000}"/>
          </ac:spMkLst>
        </pc:spChg>
        <pc:spChg chg="mod">
          <ac:chgData name="Ronda J Jenson" userId="29b1e1c3-e6e4-4b69-af66-4a62d8eb35d7" providerId="ADAL" clId="{9DF47438-9897-4039-863E-BC7F3E1501B3}" dt="2023-03-01T20:08:32.099" v="390" actId="2711"/>
          <ac:spMkLst>
            <pc:docMk/>
            <pc:sldMk cId="0" sldId="272"/>
            <ac:spMk id="441" creationId="{00000000-0000-0000-0000-000000000000}"/>
          </ac:spMkLst>
        </pc:spChg>
        <pc:spChg chg="mod">
          <ac:chgData name="Ronda J Jenson" userId="29b1e1c3-e6e4-4b69-af66-4a62d8eb35d7" providerId="ADAL" clId="{9DF47438-9897-4039-863E-BC7F3E1501B3}" dt="2023-03-01T20:08:32.099" v="390" actId="2711"/>
          <ac:spMkLst>
            <pc:docMk/>
            <pc:sldMk cId="0" sldId="272"/>
            <ac:spMk id="442" creationId="{00000000-0000-0000-0000-000000000000}"/>
          </ac:spMkLst>
        </pc:spChg>
        <pc:spChg chg="mod">
          <ac:chgData name="Ronda J Jenson" userId="29b1e1c3-e6e4-4b69-af66-4a62d8eb35d7" providerId="ADAL" clId="{9DF47438-9897-4039-863E-BC7F3E1501B3}" dt="2023-03-01T20:08:32.099" v="390" actId="2711"/>
          <ac:spMkLst>
            <pc:docMk/>
            <pc:sldMk cId="0" sldId="272"/>
            <ac:spMk id="444" creationId="{00000000-0000-0000-0000-000000000000}"/>
          </ac:spMkLst>
        </pc:spChg>
        <pc:spChg chg="mod">
          <ac:chgData name="Ronda J Jenson" userId="29b1e1c3-e6e4-4b69-af66-4a62d8eb35d7" providerId="ADAL" clId="{9DF47438-9897-4039-863E-BC7F3E1501B3}" dt="2023-03-01T20:08:32.099" v="390" actId="2711"/>
          <ac:spMkLst>
            <pc:docMk/>
            <pc:sldMk cId="0" sldId="272"/>
            <ac:spMk id="445" creationId="{00000000-0000-0000-0000-000000000000}"/>
          </ac:spMkLst>
        </pc:spChg>
        <pc:spChg chg="mod">
          <ac:chgData name="Ronda J Jenson" userId="29b1e1c3-e6e4-4b69-af66-4a62d8eb35d7" providerId="ADAL" clId="{9DF47438-9897-4039-863E-BC7F3E1501B3}" dt="2023-03-01T20:08:43.711" v="393" actId="12"/>
          <ac:spMkLst>
            <pc:docMk/>
            <pc:sldMk cId="0" sldId="272"/>
            <ac:spMk id="446" creationId="{00000000-0000-0000-0000-000000000000}"/>
          </ac:spMkLst>
        </pc:spChg>
        <pc:spChg chg="mod">
          <ac:chgData name="Ronda J Jenson" userId="29b1e1c3-e6e4-4b69-af66-4a62d8eb35d7" providerId="ADAL" clId="{9DF47438-9897-4039-863E-BC7F3E1501B3}" dt="2023-03-01T20:08:48.675" v="395" actId="12"/>
          <ac:spMkLst>
            <pc:docMk/>
            <pc:sldMk cId="0" sldId="272"/>
            <ac:spMk id="447" creationId="{00000000-0000-0000-0000-000000000000}"/>
          </ac:spMkLst>
        </pc:spChg>
      </pc:sldChg>
      <pc:sldChg chg="add del">
        <pc:chgData name="Ronda J Jenson" userId="29b1e1c3-e6e4-4b69-af66-4a62d8eb35d7" providerId="ADAL" clId="{9DF47438-9897-4039-863E-BC7F3E1501B3}" dt="2023-03-01T19:36:36.460" v="94"/>
        <pc:sldMkLst>
          <pc:docMk/>
          <pc:sldMk cId="4058603316" sldId="273"/>
        </pc:sldMkLst>
      </pc:sldChg>
      <pc:sldChg chg="modNotesTx">
        <pc:chgData name="Ronda J Jenson" userId="29b1e1c3-e6e4-4b69-af66-4a62d8eb35d7" providerId="ADAL" clId="{9DF47438-9897-4039-863E-BC7F3E1501B3}" dt="2023-03-01T20:39:33.752" v="1023"/>
        <pc:sldMkLst>
          <pc:docMk/>
          <pc:sldMk cId="2592973339" sldId="287"/>
        </pc:sldMkLst>
      </pc:sldChg>
      <pc:sldChg chg="addSp delSp modSp add del mod ord modNotesTx">
        <pc:chgData name="Ronda J Jenson" userId="29b1e1c3-e6e4-4b69-af66-4a62d8eb35d7" providerId="ADAL" clId="{9DF47438-9897-4039-863E-BC7F3E1501B3}" dt="2023-03-06T20:26:48.824" v="1046"/>
        <pc:sldMkLst>
          <pc:docMk/>
          <pc:sldMk cId="4040576439" sldId="291"/>
        </pc:sldMkLst>
        <pc:spChg chg="mod">
          <ac:chgData name="Ronda J Jenson" userId="29b1e1c3-e6e4-4b69-af66-4a62d8eb35d7" providerId="ADAL" clId="{9DF47438-9897-4039-863E-BC7F3E1501B3}" dt="2023-03-01T20:36:28.555" v="971" actId="1076"/>
          <ac:spMkLst>
            <pc:docMk/>
            <pc:sldMk cId="4040576439" sldId="291"/>
            <ac:spMk id="3" creationId="{58B5D1A4-BBA4-42E1-8F40-FC562CC460D2}"/>
          </ac:spMkLst>
        </pc:spChg>
        <pc:spChg chg="add del">
          <ac:chgData name="Ronda J Jenson" userId="29b1e1c3-e6e4-4b69-af66-4a62d8eb35d7" providerId="ADAL" clId="{9DF47438-9897-4039-863E-BC7F3E1501B3}" dt="2023-03-01T20:06:14.783" v="371" actId="22"/>
          <ac:spMkLst>
            <pc:docMk/>
            <pc:sldMk cId="4040576439" sldId="291"/>
            <ac:spMk id="4" creationId="{905BA108-494B-341E-4BF1-AE6A6D89F3B5}"/>
          </ac:spMkLst>
        </pc:spChg>
        <pc:spChg chg="add del">
          <ac:chgData name="Ronda J Jenson" userId="29b1e1c3-e6e4-4b69-af66-4a62d8eb35d7" providerId="ADAL" clId="{9DF47438-9897-4039-863E-BC7F3E1501B3}" dt="2023-03-01T20:06:19.509" v="373" actId="22"/>
          <ac:spMkLst>
            <pc:docMk/>
            <pc:sldMk cId="4040576439" sldId="291"/>
            <ac:spMk id="6" creationId="{84DD1A78-B3C2-3D05-1742-475866745AE4}"/>
          </ac:spMkLst>
        </pc:spChg>
        <pc:spChg chg="add del">
          <ac:chgData name="Ronda J Jenson" userId="29b1e1c3-e6e4-4b69-af66-4a62d8eb35d7" providerId="ADAL" clId="{9DF47438-9897-4039-863E-BC7F3E1501B3}" dt="2023-03-01T20:06:21.611" v="375" actId="22"/>
          <ac:spMkLst>
            <pc:docMk/>
            <pc:sldMk cId="4040576439" sldId="291"/>
            <ac:spMk id="8" creationId="{B90595A5-9F9D-2297-2DA1-D3D138119710}"/>
          </ac:spMkLst>
        </pc:spChg>
        <pc:spChg chg="mod">
          <ac:chgData name="Ronda J Jenson" userId="29b1e1c3-e6e4-4b69-af66-4a62d8eb35d7" providerId="ADAL" clId="{9DF47438-9897-4039-863E-BC7F3E1501B3}" dt="2023-03-01T20:37:44.519" v="1000" actId="20577"/>
          <ac:spMkLst>
            <pc:docMk/>
            <pc:sldMk cId="4040576439" sldId="291"/>
            <ac:spMk id="10" creationId="{F19B27B7-FF34-4513-A8CE-FF10A5583DFF}"/>
          </ac:spMkLst>
        </pc:spChg>
        <pc:spChg chg="add del">
          <ac:chgData name="Ronda J Jenson" userId="29b1e1c3-e6e4-4b69-af66-4a62d8eb35d7" providerId="ADAL" clId="{9DF47438-9897-4039-863E-BC7F3E1501B3}" dt="2023-03-01T20:06:36.004" v="377" actId="22"/>
          <ac:spMkLst>
            <pc:docMk/>
            <pc:sldMk cId="4040576439" sldId="291"/>
            <ac:spMk id="11" creationId="{50760539-0D1F-D05E-5355-883BBAE8075F}"/>
          </ac:spMkLst>
        </pc:spChg>
        <pc:spChg chg="add del">
          <ac:chgData name="Ronda J Jenson" userId="29b1e1c3-e6e4-4b69-af66-4a62d8eb35d7" providerId="ADAL" clId="{9DF47438-9897-4039-863E-BC7F3E1501B3}" dt="2023-03-01T20:36:43.511" v="972" actId="478"/>
          <ac:spMkLst>
            <pc:docMk/>
            <pc:sldMk cId="4040576439" sldId="291"/>
            <ac:spMk id="13" creationId="{5955BF6D-A711-065A-2528-53A3FD95EF6A}"/>
          </ac:spMkLst>
        </pc:spChg>
      </pc:sldChg>
      <pc:sldChg chg="modSp add del mod">
        <pc:chgData name="Ronda J Jenson" userId="29b1e1c3-e6e4-4b69-af66-4a62d8eb35d7" providerId="ADAL" clId="{9DF47438-9897-4039-863E-BC7F3E1501B3}" dt="2023-03-06T20:26:33.918" v="1042" actId="47"/>
        <pc:sldMkLst>
          <pc:docMk/>
          <pc:sldMk cId="2457695066" sldId="297"/>
        </pc:sldMkLst>
        <pc:spChg chg="mod">
          <ac:chgData name="Ronda J Jenson" userId="29b1e1c3-e6e4-4b69-af66-4a62d8eb35d7" providerId="ADAL" clId="{9DF47438-9897-4039-863E-BC7F3E1501B3}" dt="2023-03-06T20:25:49.397" v="1040" actId="20577"/>
          <ac:spMkLst>
            <pc:docMk/>
            <pc:sldMk cId="2457695066" sldId="297"/>
            <ac:spMk id="3" creationId="{F4CE2F76-E2E1-4FF5-8422-272A433CBC35}"/>
          </ac:spMkLst>
        </pc:spChg>
      </pc:sldChg>
      <pc:sldChg chg="modSp mod modNotesTx">
        <pc:chgData name="Ronda J Jenson" userId="29b1e1c3-e6e4-4b69-af66-4a62d8eb35d7" providerId="ADAL" clId="{9DF47438-9897-4039-863E-BC7F3E1501B3}" dt="2023-03-01T20:39:31.486" v="1022"/>
        <pc:sldMkLst>
          <pc:docMk/>
          <pc:sldMk cId="1894145386" sldId="300"/>
        </pc:sldMkLst>
        <pc:spChg chg="mod">
          <ac:chgData name="Ronda J Jenson" userId="29b1e1c3-e6e4-4b69-af66-4a62d8eb35d7" providerId="ADAL" clId="{9DF47438-9897-4039-863E-BC7F3E1501B3}" dt="2023-03-01T20:00:36.361" v="366" actId="27636"/>
          <ac:spMkLst>
            <pc:docMk/>
            <pc:sldMk cId="1894145386" sldId="300"/>
            <ac:spMk id="10" creationId="{F19B27B7-FF34-4513-A8CE-FF10A5583DFF}"/>
          </ac:spMkLst>
        </pc:spChg>
      </pc:sldChg>
      <pc:sldChg chg="modSp mod">
        <pc:chgData name="Ronda J Jenson" userId="29b1e1c3-e6e4-4b69-af66-4a62d8eb35d7" providerId="ADAL" clId="{9DF47438-9897-4039-863E-BC7F3E1501B3}" dt="2023-03-01T19:27:42.239" v="21" actId="20577"/>
        <pc:sldMkLst>
          <pc:docMk/>
          <pc:sldMk cId="3800536294" sldId="301"/>
        </pc:sldMkLst>
        <pc:spChg chg="mod">
          <ac:chgData name="Ronda J Jenson" userId="29b1e1c3-e6e4-4b69-af66-4a62d8eb35d7" providerId="ADAL" clId="{9DF47438-9897-4039-863E-BC7F3E1501B3}" dt="2023-03-01T19:27:42.239" v="21" actId="20577"/>
          <ac:spMkLst>
            <pc:docMk/>
            <pc:sldMk cId="3800536294" sldId="301"/>
            <ac:spMk id="6" creationId="{A4696FE9-A58E-F667-EE32-BF0C137B6A0D}"/>
          </ac:spMkLst>
        </pc:spChg>
      </pc:sldChg>
      <pc:sldChg chg="addSp delSp modSp add mod setBg setClrOvrMap modNotesTx">
        <pc:chgData name="Ronda J Jenson" userId="29b1e1c3-e6e4-4b69-af66-4a62d8eb35d7" providerId="ADAL" clId="{9DF47438-9897-4039-863E-BC7F3E1501B3}" dt="2023-03-01T20:39:29.558" v="1021"/>
        <pc:sldMkLst>
          <pc:docMk/>
          <pc:sldMk cId="413815507" sldId="302"/>
        </pc:sldMkLst>
        <pc:spChg chg="mod">
          <ac:chgData name="Ronda J Jenson" userId="29b1e1c3-e6e4-4b69-af66-4a62d8eb35d7" providerId="ADAL" clId="{9DF47438-9897-4039-863E-BC7F3E1501B3}" dt="2023-03-01T19:55:05.971" v="358" actId="1076"/>
          <ac:spMkLst>
            <pc:docMk/>
            <pc:sldMk cId="413815507" sldId="302"/>
            <ac:spMk id="3" creationId="{0C93E810-DEFB-DC95-EA38-E83A7A69E010}"/>
          </ac:spMkLst>
        </pc:spChg>
        <pc:spChg chg="mod ord">
          <ac:chgData name="Ronda J Jenson" userId="29b1e1c3-e6e4-4b69-af66-4a62d8eb35d7" providerId="ADAL" clId="{9DF47438-9897-4039-863E-BC7F3E1501B3}" dt="2023-03-01T19:55:09.177" v="359" actId="1076"/>
          <ac:spMkLst>
            <pc:docMk/>
            <pc:sldMk cId="413815507" sldId="302"/>
            <ac:spMk id="5" creationId="{94936886-43A8-5C59-11CD-E318D7625B0E}"/>
          </ac:spMkLst>
        </pc:spChg>
        <pc:spChg chg="add del">
          <ac:chgData name="Ronda J Jenson" userId="29b1e1c3-e6e4-4b69-af66-4a62d8eb35d7" providerId="ADAL" clId="{9DF47438-9897-4039-863E-BC7F3E1501B3}" dt="2023-03-01T19:53:05.492" v="275" actId="26606"/>
          <ac:spMkLst>
            <pc:docMk/>
            <pc:sldMk cId="413815507" sldId="302"/>
            <ac:spMk id="23" creationId="{58D44E42-C462-4105-BC86-FE75B4E3C4AF}"/>
          </ac:spMkLst>
        </pc:spChg>
        <pc:spChg chg="add del">
          <ac:chgData name="Ronda J Jenson" userId="29b1e1c3-e6e4-4b69-af66-4a62d8eb35d7" providerId="ADAL" clId="{9DF47438-9897-4039-863E-BC7F3E1501B3}" dt="2023-03-01T19:53:05.492" v="275" actId="26606"/>
          <ac:spMkLst>
            <pc:docMk/>
            <pc:sldMk cId="413815507" sldId="302"/>
            <ac:spMk id="24" creationId="{4F74D28C-3268-4E35-8EE1-D92CB4A85A7D}"/>
          </ac:spMkLst>
        </pc:spChg>
        <pc:spChg chg="add del">
          <ac:chgData name="Ronda J Jenson" userId="29b1e1c3-e6e4-4b69-af66-4a62d8eb35d7" providerId="ADAL" clId="{9DF47438-9897-4039-863E-BC7F3E1501B3}" dt="2023-03-01T19:53:38.458" v="284" actId="26606"/>
          <ac:spMkLst>
            <pc:docMk/>
            <pc:sldMk cId="413815507" sldId="302"/>
            <ac:spMk id="29" creationId="{4F74D28C-3268-4E35-8EE1-D92CB4A85A7D}"/>
          </ac:spMkLst>
        </pc:spChg>
        <pc:spChg chg="add del">
          <ac:chgData name="Ronda J Jenson" userId="29b1e1c3-e6e4-4b69-af66-4a62d8eb35d7" providerId="ADAL" clId="{9DF47438-9897-4039-863E-BC7F3E1501B3}" dt="2023-03-01T19:53:38.458" v="284" actId="26606"/>
          <ac:spMkLst>
            <pc:docMk/>
            <pc:sldMk cId="413815507" sldId="302"/>
            <ac:spMk id="31" creationId="{58D44E42-C462-4105-BC86-FE75B4E3C4AF}"/>
          </ac:spMkLst>
        </pc:spChg>
        <pc:spChg chg="add del">
          <ac:chgData name="Ronda J Jenson" userId="29b1e1c3-e6e4-4b69-af66-4a62d8eb35d7" providerId="ADAL" clId="{9DF47438-9897-4039-863E-BC7F3E1501B3}" dt="2023-03-01T19:53:38.452" v="283" actId="26606"/>
          <ac:spMkLst>
            <pc:docMk/>
            <pc:sldMk cId="413815507" sldId="302"/>
            <ac:spMk id="36" creationId="{12609869-9E80-471B-A487-A53288E0E791}"/>
          </ac:spMkLst>
        </pc:spChg>
        <pc:spChg chg="add del">
          <ac:chgData name="Ronda J Jenson" userId="29b1e1c3-e6e4-4b69-af66-4a62d8eb35d7" providerId="ADAL" clId="{9DF47438-9897-4039-863E-BC7F3E1501B3}" dt="2023-03-01T19:53:38.452" v="283" actId="26606"/>
          <ac:spMkLst>
            <pc:docMk/>
            <pc:sldMk cId="413815507" sldId="302"/>
            <ac:spMk id="38" creationId="{7004738A-9D34-43E8-97D2-CA0EED4F8BE0}"/>
          </ac:spMkLst>
        </pc:spChg>
        <pc:spChg chg="add del">
          <ac:chgData name="Ronda J Jenson" userId="29b1e1c3-e6e4-4b69-af66-4a62d8eb35d7" providerId="ADAL" clId="{9DF47438-9897-4039-863E-BC7F3E1501B3}" dt="2023-03-01T19:53:38.452" v="283" actId="26606"/>
          <ac:spMkLst>
            <pc:docMk/>
            <pc:sldMk cId="413815507" sldId="302"/>
            <ac:spMk id="40" creationId="{B8B8D07F-F13E-443E-BA68-2D26672D76B9}"/>
          </ac:spMkLst>
        </pc:spChg>
        <pc:spChg chg="add del">
          <ac:chgData name="Ronda J Jenson" userId="29b1e1c3-e6e4-4b69-af66-4a62d8eb35d7" providerId="ADAL" clId="{9DF47438-9897-4039-863E-BC7F3E1501B3}" dt="2023-03-01T19:53:38.452" v="283" actId="26606"/>
          <ac:spMkLst>
            <pc:docMk/>
            <pc:sldMk cId="413815507" sldId="302"/>
            <ac:spMk id="42" creationId="{2813A4FA-24A5-41ED-A534-3807D1B2F344}"/>
          </ac:spMkLst>
        </pc:spChg>
        <pc:spChg chg="add del">
          <ac:chgData name="Ronda J Jenson" userId="29b1e1c3-e6e4-4b69-af66-4a62d8eb35d7" providerId="ADAL" clId="{9DF47438-9897-4039-863E-BC7F3E1501B3}" dt="2023-03-01T19:53:38.452" v="283" actId="26606"/>
          <ac:spMkLst>
            <pc:docMk/>
            <pc:sldMk cId="413815507" sldId="302"/>
            <ac:spMk id="44" creationId="{C3944F27-CA70-4E84-A51A-E6BF89558979}"/>
          </ac:spMkLst>
        </pc:spChg>
        <pc:spChg chg="add">
          <ac:chgData name="Ronda J Jenson" userId="29b1e1c3-e6e4-4b69-af66-4a62d8eb35d7" providerId="ADAL" clId="{9DF47438-9897-4039-863E-BC7F3E1501B3}" dt="2023-03-01T19:53:38.458" v="284" actId="26606"/>
          <ac:spMkLst>
            <pc:docMk/>
            <pc:sldMk cId="413815507" sldId="302"/>
            <ac:spMk id="46" creationId="{4F74D28C-3268-4E35-8EE1-D92CB4A85A7D}"/>
          </ac:spMkLst>
        </pc:spChg>
        <pc:spChg chg="add">
          <ac:chgData name="Ronda J Jenson" userId="29b1e1c3-e6e4-4b69-af66-4a62d8eb35d7" providerId="ADAL" clId="{9DF47438-9897-4039-863E-BC7F3E1501B3}" dt="2023-03-01T19:53:38.458" v="284" actId="26606"/>
          <ac:spMkLst>
            <pc:docMk/>
            <pc:sldMk cId="413815507" sldId="302"/>
            <ac:spMk id="47" creationId="{58D44E42-C462-4105-BC86-FE75B4E3C4AF}"/>
          </ac:spMkLst>
        </pc:spChg>
        <pc:picChg chg="mod ord">
          <ac:chgData name="Ronda J Jenson" userId="29b1e1c3-e6e4-4b69-af66-4a62d8eb35d7" providerId="ADAL" clId="{9DF47438-9897-4039-863E-BC7F3E1501B3}" dt="2023-03-01T19:53:38.452" v="283" actId="26606"/>
          <ac:picMkLst>
            <pc:docMk/>
            <pc:sldMk cId="413815507" sldId="302"/>
            <ac:picMk id="16" creationId="{3AB0D9EB-1FB8-CF8F-E870-497CEE120C7F}"/>
          </ac:picMkLst>
        </pc:picChg>
        <pc:cxnChg chg="add del">
          <ac:chgData name="Ronda J Jenson" userId="29b1e1c3-e6e4-4b69-af66-4a62d8eb35d7" providerId="ADAL" clId="{9DF47438-9897-4039-863E-BC7F3E1501B3}" dt="2023-03-01T19:52:46.501" v="270" actId="26606"/>
          <ac:cxnSpMkLst>
            <pc:docMk/>
            <pc:sldMk cId="413815507" sldId="302"/>
            <ac:cxnSpMk id="21" creationId="{A7F400EE-A8A5-48AF-B4D6-291B52C6F0B0}"/>
          </ac:cxnSpMkLst>
        </pc:cxnChg>
      </pc:sldChg>
      <pc:sldChg chg="modSp mod">
        <pc:chgData name="Ronda J Jenson" userId="29b1e1c3-e6e4-4b69-af66-4a62d8eb35d7" providerId="ADAL" clId="{9DF47438-9897-4039-863E-BC7F3E1501B3}" dt="2023-03-01T20:36:58.151" v="988" actId="962"/>
        <pc:sldMkLst>
          <pc:docMk/>
          <pc:sldMk cId="534849948" sldId="307"/>
        </pc:sldMkLst>
        <pc:picChg chg="mod">
          <ac:chgData name="Ronda J Jenson" userId="29b1e1c3-e6e4-4b69-af66-4a62d8eb35d7" providerId="ADAL" clId="{9DF47438-9897-4039-863E-BC7F3E1501B3}" dt="2023-03-01T20:36:58.151" v="988" actId="962"/>
          <ac:picMkLst>
            <pc:docMk/>
            <pc:sldMk cId="534849948" sldId="307"/>
            <ac:picMk id="5" creationId="{3FC1DDF4-5E8E-46A9-9763-88F90A509F0D}"/>
          </ac:picMkLst>
        </pc:picChg>
      </pc:sldChg>
      <pc:sldChg chg="modSp add mod ord modAnim">
        <pc:chgData name="Ronda J Jenson" userId="29b1e1c3-e6e4-4b69-af66-4a62d8eb35d7" providerId="ADAL" clId="{9DF47438-9897-4039-863E-BC7F3E1501B3}" dt="2023-03-06T20:28:53.877" v="1218" actId="20577"/>
        <pc:sldMkLst>
          <pc:docMk/>
          <pc:sldMk cId="199387026" sldId="308"/>
        </pc:sldMkLst>
        <pc:spChg chg="mod">
          <ac:chgData name="Ronda J Jenson" userId="29b1e1c3-e6e4-4b69-af66-4a62d8eb35d7" providerId="ADAL" clId="{9DF47438-9897-4039-863E-BC7F3E1501B3}" dt="2023-03-06T20:28:53.877" v="1218" actId="20577"/>
          <ac:spMkLst>
            <pc:docMk/>
            <pc:sldMk cId="199387026" sldId="308"/>
            <ac:spMk id="2" creationId="{E752E41C-CD3D-CD4A-2C92-8AA96FCCF0B7}"/>
          </ac:spMkLst>
        </pc:spChg>
        <pc:spChg chg="mod">
          <ac:chgData name="Ronda J Jenson" userId="29b1e1c3-e6e4-4b69-af66-4a62d8eb35d7" providerId="ADAL" clId="{9DF47438-9897-4039-863E-BC7F3E1501B3}" dt="2023-03-06T20:28:19.112" v="1201" actId="27636"/>
          <ac:spMkLst>
            <pc:docMk/>
            <pc:sldMk cId="199387026" sldId="308"/>
            <ac:spMk id="3" creationId="{597D84FC-3EB1-A287-4151-6250FB6F2A7D}"/>
          </ac:spMkLst>
        </pc:spChg>
        <pc:picChg chg="mod">
          <ac:chgData name="Ronda J Jenson" userId="29b1e1c3-e6e4-4b69-af66-4a62d8eb35d7" providerId="ADAL" clId="{9DF47438-9897-4039-863E-BC7F3E1501B3}" dt="2023-03-06T20:26:02.328" v="1041" actId="1076"/>
          <ac:picMkLst>
            <pc:docMk/>
            <pc:sldMk cId="199387026" sldId="308"/>
            <ac:picMk id="6" creationId="{5403F70C-27DA-9D95-209B-BE154832B8BF}"/>
          </ac:picMkLst>
        </pc:picChg>
      </pc:sldChg>
      <pc:sldChg chg="addSp delSp modSp mod modNotesTx">
        <pc:chgData name="Ronda J Jenson" userId="29b1e1c3-e6e4-4b69-af66-4a62d8eb35d7" providerId="ADAL" clId="{9DF47438-9897-4039-863E-BC7F3E1501B3}" dt="2023-03-01T19:38:12.193" v="139" actId="1076"/>
        <pc:sldMkLst>
          <pc:docMk/>
          <pc:sldMk cId="3465041691" sldId="334"/>
        </pc:sldMkLst>
        <pc:spChg chg="mod">
          <ac:chgData name="Ronda J Jenson" userId="29b1e1c3-e6e4-4b69-af66-4a62d8eb35d7" providerId="ADAL" clId="{9DF47438-9897-4039-863E-BC7F3E1501B3}" dt="2023-03-01T19:38:01.809" v="134" actId="20577"/>
          <ac:spMkLst>
            <pc:docMk/>
            <pc:sldMk cId="3465041691" sldId="334"/>
            <ac:spMk id="9" creationId="{C6CE7A4D-7060-4C0C-4F36-06B3111F3150}"/>
          </ac:spMkLst>
        </pc:spChg>
        <pc:picChg chg="mod">
          <ac:chgData name="Ronda J Jenson" userId="29b1e1c3-e6e4-4b69-af66-4a62d8eb35d7" providerId="ADAL" clId="{9DF47438-9897-4039-863E-BC7F3E1501B3}" dt="2023-03-01T19:38:12.193" v="139" actId="1076"/>
          <ac:picMkLst>
            <pc:docMk/>
            <pc:sldMk cId="3465041691" sldId="334"/>
            <ac:picMk id="2" creationId="{FD874FEF-6424-4076-AC81-3BA26A34EBE8}"/>
          </ac:picMkLst>
        </pc:picChg>
        <pc:picChg chg="add del mod">
          <ac:chgData name="Ronda J Jenson" userId="29b1e1c3-e6e4-4b69-af66-4a62d8eb35d7" providerId="ADAL" clId="{9DF47438-9897-4039-863E-BC7F3E1501B3}" dt="2023-03-01T19:37:31.904" v="128" actId="478"/>
          <ac:picMkLst>
            <pc:docMk/>
            <pc:sldMk cId="3465041691" sldId="334"/>
            <ac:picMk id="3" creationId="{A992242A-97D5-C765-6852-64F079918A94}"/>
          </ac:picMkLst>
        </pc:picChg>
        <pc:picChg chg="mod">
          <ac:chgData name="Ronda J Jenson" userId="29b1e1c3-e6e4-4b69-af66-4a62d8eb35d7" providerId="ADAL" clId="{9DF47438-9897-4039-863E-BC7F3E1501B3}" dt="2023-03-01T19:38:06.588" v="136" actId="1076"/>
          <ac:picMkLst>
            <pc:docMk/>
            <pc:sldMk cId="3465041691" sldId="334"/>
            <ac:picMk id="7" creationId="{2A6986ED-E589-2C91-A001-260B80DDBF2E}"/>
          </ac:picMkLst>
        </pc:picChg>
      </pc:sldChg>
      <pc:sldChg chg="del ord">
        <pc:chgData name="Ronda J Jenson" userId="29b1e1c3-e6e4-4b69-af66-4a62d8eb35d7" providerId="ADAL" clId="{9DF47438-9897-4039-863E-BC7F3E1501B3}" dt="2023-03-01T20:01:15.771" v="369" actId="47"/>
        <pc:sldMkLst>
          <pc:docMk/>
          <pc:sldMk cId="1608335627" sldId="337"/>
        </pc:sldMkLst>
      </pc:sldChg>
      <pc:sldChg chg="addSp modSp new mod modNotesTx">
        <pc:chgData name="Ronda J Jenson" userId="29b1e1c3-e6e4-4b69-af66-4a62d8eb35d7" providerId="ADAL" clId="{9DF47438-9897-4039-863E-BC7F3E1501B3}" dt="2023-03-01T20:39:25.981" v="1020" actId="20577"/>
        <pc:sldMkLst>
          <pc:docMk/>
          <pc:sldMk cId="2899004187" sldId="338"/>
        </pc:sldMkLst>
        <pc:spChg chg="mod">
          <ac:chgData name="Ronda J Jenson" userId="29b1e1c3-e6e4-4b69-af66-4a62d8eb35d7" providerId="ADAL" clId="{9DF47438-9897-4039-863E-BC7F3E1501B3}" dt="2023-03-01T19:37:02.160" v="118" actId="20577"/>
          <ac:spMkLst>
            <pc:docMk/>
            <pc:sldMk cId="2899004187" sldId="338"/>
            <ac:spMk id="2" creationId="{E3FE1ECF-C8E5-63C7-E3F0-61864ACFC19E}"/>
          </ac:spMkLst>
        </pc:spChg>
        <pc:spChg chg="mod">
          <ac:chgData name="Ronda J Jenson" userId="29b1e1c3-e6e4-4b69-af66-4a62d8eb35d7" providerId="ADAL" clId="{9DF47438-9897-4039-863E-BC7F3E1501B3}" dt="2023-03-01T19:37:22.757" v="127" actId="27636"/>
          <ac:spMkLst>
            <pc:docMk/>
            <pc:sldMk cId="2899004187" sldId="338"/>
            <ac:spMk id="3" creationId="{05BB8127-D422-E8E0-45F3-C7915F9A5AB3}"/>
          </ac:spMkLst>
        </pc:spChg>
        <pc:picChg chg="add mod">
          <ac:chgData name="Ronda J Jenson" userId="29b1e1c3-e6e4-4b69-af66-4a62d8eb35d7" providerId="ADAL" clId="{9DF47438-9897-4039-863E-BC7F3E1501B3}" dt="2023-03-01T19:37:13.392" v="121" actId="1076"/>
          <ac:picMkLst>
            <pc:docMk/>
            <pc:sldMk cId="2899004187" sldId="338"/>
            <ac:picMk id="4" creationId="{B453A8ED-677F-CF49-FB22-7056298D3D0A}"/>
          </ac:picMkLst>
        </pc:picChg>
      </pc:sldChg>
      <pc:sldChg chg="addSp delSp modSp new mod ord chgLayout modNotesTx">
        <pc:chgData name="Ronda J Jenson" userId="29b1e1c3-e6e4-4b69-af66-4a62d8eb35d7" providerId="ADAL" clId="{9DF47438-9897-4039-863E-BC7F3E1501B3}" dt="2023-03-01T20:39:40.909" v="1026"/>
        <pc:sldMkLst>
          <pc:docMk/>
          <pc:sldMk cId="909211438" sldId="339"/>
        </pc:sldMkLst>
        <pc:spChg chg="mod ord">
          <ac:chgData name="Ronda J Jenson" userId="29b1e1c3-e6e4-4b69-af66-4a62d8eb35d7" providerId="ADAL" clId="{9DF47438-9897-4039-863E-BC7F3E1501B3}" dt="2023-03-01T20:29:01.003" v="774" actId="700"/>
          <ac:spMkLst>
            <pc:docMk/>
            <pc:sldMk cId="909211438" sldId="339"/>
            <ac:spMk id="2" creationId="{197D3648-0A24-ACC6-51F6-6435EF311D56}"/>
          </ac:spMkLst>
        </pc:spChg>
        <pc:spChg chg="mod ord">
          <ac:chgData name="Ronda J Jenson" userId="29b1e1c3-e6e4-4b69-af66-4a62d8eb35d7" providerId="ADAL" clId="{9DF47438-9897-4039-863E-BC7F3E1501B3}" dt="2023-03-01T20:39:02.284" v="1015" actId="255"/>
          <ac:spMkLst>
            <pc:docMk/>
            <pc:sldMk cId="909211438" sldId="339"/>
            <ac:spMk id="3" creationId="{6BF02D11-C63A-EE75-8878-8D6A276DE527}"/>
          </ac:spMkLst>
        </pc:spChg>
        <pc:spChg chg="add del">
          <ac:chgData name="Ronda J Jenson" userId="29b1e1c3-e6e4-4b69-af66-4a62d8eb35d7" providerId="ADAL" clId="{9DF47438-9897-4039-863E-BC7F3E1501B3}" dt="2023-03-01T20:07:23.153" v="383" actId="22"/>
          <ac:spMkLst>
            <pc:docMk/>
            <pc:sldMk cId="909211438" sldId="339"/>
            <ac:spMk id="5" creationId="{EE4E6D63-FAFA-4689-513D-D25A48A09921}"/>
          </ac:spMkLst>
        </pc:spChg>
      </pc:sldChg>
      <pc:sldChg chg="add del">
        <pc:chgData name="Ronda J Jenson" userId="29b1e1c3-e6e4-4b69-af66-4a62d8eb35d7" providerId="ADAL" clId="{9DF47438-9897-4039-863E-BC7F3E1501B3}" dt="2023-03-01T19:49:41.719" v="144"/>
        <pc:sldMkLst>
          <pc:docMk/>
          <pc:sldMk cId="3640811425" sldId="339"/>
        </pc:sldMkLst>
      </pc:sldChg>
      <pc:sldChg chg="modSp new mod modNotesTx">
        <pc:chgData name="Ronda J Jenson" userId="29b1e1c3-e6e4-4b69-af66-4a62d8eb35d7" providerId="ADAL" clId="{9DF47438-9897-4039-863E-BC7F3E1501B3}" dt="2023-03-01T20:39:46.068" v="1027"/>
        <pc:sldMkLst>
          <pc:docMk/>
          <pc:sldMk cId="3866107484" sldId="340"/>
        </pc:sldMkLst>
        <pc:spChg chg="mod">
          <ac:chgData name="Ronda J Jenson" userId="29b1e1c3-e6e4-4b69-af66-4a62d8eb35d7" providerId="ADAL" clId="{9DF47438-9897-4039-863E-BC7F3E1501B3}" dt="2023-03-01T20:09:35.732" v="402" actId="947"/>
          <ac:spMkLst>
            <pc:docMk/>
            <pc:sldMk cId="3866107484" sldId="340"/>
            <ac:spMk id="2" creationId="{5330A8DD-7E36-D31E-6C26-FA9C1891C587}"/>
          </ac:spMkLst>
        </pc:spChg>
        <pc:spChg chg="mod">
          <ac:chgData name="Ronda J Jenson" userId="29b1e1c3-e6e4-4b69-af66-4a62d8eb35d7" providerId="ADAL" clId="{9DF47438-9897-4039-863E-BC7F3E1501B3}" dt="2023-03-01T20:13:08.957" v="649" actId="1076"/>
          <ac:spMkLst>
            <pc:docMk/>
            <pc:sldMk cId="3866107484" sldId="340"/>
            <ac:spMk id="3" creationId="{3869F8D5-A119-4384-36A4-F99327EA7AC1}"/>
          </ac:spMkLst>
        </pc:spChg>
      </pc:sldChg>
      <pc:sldChg chg="delSp modSp add del mod setBg delDesignElem">
        <pc:chgData name="Ronda J Jenson" userId="29b1e1c3-e6e4-4b69-af66-4a62d8eb35d7" providerId="ADAL" clId="{9DF47438-9897-4039-863E-BC7F3E1501B3}" dt="2023-03-01T20:15:39.444" v="695" actId="47"/>
        <pc:sldMkLst>
          <pc:docMk/>
          <pc:sldMk cId="3426049823" sldId="341"/>
        </pc:sldMkLst>
        <pc:spChg chg="mod">
          <ac:chgData name="Ronda J Jenson" userId="29b1e1c3-e6e4-4b69-af66-4a62d8eb35d7" providerId="ADAL" clId="{9DF47438-9897-4039-863E-BC7F3E1501B3}" dt="2023-03-01T20:14:19.112" v="678" actId="14100"/>
          <ac:spMkLst>
            <pc:docMk/>
            <pc:sldMk cId="3426049823" sldId="341"/>
            <ac:spMk id="3" creationId="{0C93E810-DEFB-DC95-EA38-E83A7A69E010}"/>
          </ac:spMkLst>
        </pc:spChg>
        <pc:spChg chg="del">
          <ac:chgData name="Ronda J Jenson" userId="29b1e1c3-e6e4-4b69-af66-4a62d8eb35d7" providerId="ADAL" clId="{9DF47438-9897-4039-863E-BC7F3E1501B3}" dt="2023-03-01T20:13:33.608" v="652"/>
          <ac:spMkLst>
            <pc:docMk/>
            <pc:sldMk cId="3426049823" sldId="341"/>
            <ac:spMk id="46" creationId="{4F74D28C-3268-4E35-8EE1-D92CB4A85A7D}"/>
          </ac:spMkLst>
        </pc:spChg>
        <pc:spChg chg="del">
          <ac:chgData name="Ronda J Jenson" userId="29b1e1c3-e6e4-4b69-af66-4a62d8eb35d7" providerId="ADAL" clId="{9DF47438-9897-4039-863E-BC7F3E1501B3}" dt="2023-03-01T20:13:33.608" v="652"/>
          <ac:spMkLst>
            <pc:docMk/>
            <pc:sldMk cId="3426049823" sldId="341"/>
            <ac:spMk id="47" creationId="{58D44E42-C462-4105-BC86-FE75B4E3C4AF}"/>
          </ac:spMkLst>
        </pc:spChg>
      </pc:sldChg>
      <pc:sldChg chg="addSp delSp add del setBg delDesignElem">
        <pc:chgData name="Ronda J Jenson" userId="29b1e1c3-e6e4-4b69-af66-4a62d8eb35d7" providerId="ADAL" clId="{9DF47438-9897-4039-863E-BC7F3E1501B3}" dt="2023-03-01T20:14:56.402" v="681"/>
        <pc:sldMkLst>
          <pc:docMk/>
          <pc:sldMk cId="186816846" sldId="342"/>
        </pc:sldMkLst>
        <pc:spChg chg="add del">
          <ac:chgData name="Ronda J Jenson" userId="29b1e1c3-e6e4-4b69-af66-4a62d8eb35d7" providerId="ADAL" clId="{9DF47438-9897-4039-863E-BC7F3E1501B3}" dt="2023-03-01T20:14:56.402" v="681"/>
          <ac:spMkLst>
            <pc:docMk/>
            <pc:sldMk cId="186816846" sldId="342"/>
            <ac:spMk id="46" creationId="{4F74D28C-3268-4E35-8EE1-D92CB4A85A7D}"/>
          </ac:spMkLst>
        </pc:spChg>
        <pc:spChg chg="add del">
          <ac:chgData name="Ronda J Jenson" userId="29b1e1c3-e6e4-4b69-af66-4a62d8eb35d7" providerId="ADAL" clId="{9DF47438-9897-4039-863E-BC7F3E1501B3}" dt="2023-03-01T20:14:56.402" v="681"/>
          <ac:spMkLst>
            <pc:docMk/>
            <pc:sldMk cId="186816846" sldId="342"/>
            <ac:spMk id="47" creationId="{58D44E42-C462-4105-BC86-FE75B4E3C4AF}"/>
          </ac:spMkLst>
        </pc:spChg>
      </pc:sldChg>
      <pc:sldChg chg="addSp delSp modSp mod ord setBg setClrOvrMap delDesignElem modNotesTx">
        <pc:chgData name="Ronda J Jenson" userId="29b1e1c3-e6e4-4b69-af66-4a62d8eb35d7" providerId="ADAL" clId="{9DF47438-9897-4039-863E-BC7F3E1501B3}" dt="2023-03-01T20:39:38.747" v="1025"/>
        <pc:sldMkLst>
          <pc:docMk/>
          <pc:sldMk cId="1120060542" sldId="342"/>
        </pc:sldMkLst>
        <pc:spChg chg="mod">
          <ac:chgData name="Ronda J Jenson" userId="29b1e1c3-e6e4-4b69-af66-4a62d8eb35d7" providerId="ADAL" clId="{9DF47438-9897-4039-863E-BC7F3E1501B3}" dt="2023-03-01T20:23:18.044" v="713" actId="1076"/>
          <ac:spMkLst>
            <pc:docMk/>
            <pc:sldMk cId="1120060542" sldId="342"/>
            <ac:spMk id="3" creationId="{0C93E810-DEFB-DC95-EA38-E83A7A69E010}"/>
          </ac:spMkLst>
        </pc:spChg>
        <pc:spChg chg="mod">
          <ac:chgData name="Ronda J Jenson" userId="29b1e1c3-e6e4-4b69-af66-4a62d8eb35d7" providerId="ADAL" clId="{9DF47438-9897-4039-863E-BC7F3E1501B3}" dt="2023-03-01T20:23:03.988" v="711" actId="255"/>
          <ac:spMkLst>
            <pc:docMk/>
            <pc:sldMk cId="1120060542" sldId="342"/>
            <ac:spMk id="5" creationId="{94936886-43A8-5C59-11CD-E318D7625B0E}"/>
          </ac:spMkLst>
        </pc:spChg>
        <pc:spChg chg="add del">
          <ac:chgData name="Ronda J Jenson" userId="29b1e1c3-e6e4-4b69-af66-4a62d8eb35d7" providerId="ADAL" clId="{9DF47438-9897-4039-863E-BC7F3E1501B3}" dt="2023-03-01T20:22:50.984" v="709" actId="26606"/>
          <ac:spMkLst>
            <pc:docMk/>
            <pc:sldMk cId="1120060542" sldId="342"/>
            <ac:spMk id="21" creationId="{4F74D28C-3268-4E35-8EE1-D92CB4A85A7D}"/>
          </ac:spMkLst>
        </pc:spChg>
        <pc:spChg chg="add del">
          <ac:chgData name="Ronda J Jenson" userId="29b1e1c3-e6e4-4b69-af66-4a62d8eb35d7" providerId="ADAL" clId="{9DF47438-9897-4039-863E-BC7F3E1501B3}" dt="2023-03-01T20:22:50.984" v="709" actId="26606"/>
          <ac:spMkLst>
            <pc:docMk/>
            <pc:sldMk cId="1120060542" sldId="342"/>
            <ac:spMk id="23" creationId="{58D44E42-C462-4105-BC86-FE75B4E3C4AF}"/>
          </ac:spMkLst>
        </pc:spChg>
        <pc:spChg chg="add">
          <ac:chgData name="Ronda J Jenson" userId="29b1e1c3-e6e4-4b69-af66-4a62d8eb35d7" providerId="ADAL" clId="{9DF47438-9897-4039-863E-BC7F3E1501B3}" dt="2023-03-01T20:22:50.984" v="709" actId="26606"/>
          <ac:spMkLst>
            <pc:docMk/>
            <pc:sldMk cId="1120060542" sldId="342"/>
            <ac:spMk id="28" creationId="{DEE2AD96-B495-4E06-9291-B71706F728CB}"/>
          </ac:spMkLst>
        </pc:spChg>
        <pc:spChg chg="add">
          <ac:chgData name="Ronda J Jenson" userId="29b1e1c3-e6e4-4b69-af66-4a62d8eb35d7" providerId="ADAL" clId="{9DF47438-9897-4039-863E-BC7F3E1501B3}" dt="2023-03-01T20:22:50.984" v="709" actId="26606"/>
          <ac:spMkLst>
            <pc:docMk/>
            <pc:sldMk cId="1120060542" sldId="342"/>
            <ac:spMk id="30" creationId="{53CF6D67-C5A8-4ADD-9E8E-1E38CA1D3166}"/>
          </ac:spMkLst>
        </pc:spChg>
        <pc:spChg chg="add">
          <ac:chgData name="Ronda J Jenson" userId="29b1e1c3-e6e4-4b69-af66-4a62d8eb35d7" providerId="ADAL" clId="{9DF47438-9897-4039-863E-BC7F3E1501B3}" dt="2023-03-01T20:22:50.984" v="709" actId="26606"/>
          <ac:spMkLst>
            <pc:docMk/>
            <pc:sldMk cId="1120060542" sldId="342"/>
            <ac:spMk id="32" creationId="{86909FA0-B515-4681-B7A8-FA281D133B94}"/>
          </ac:spMkLst>
        </pc:spChg>
        <pc:spChg chg="add">
          <ac:chgData name="Ronda J Jenson" userId="29b1e1c3-e6e4-4b69-af66-4a62d8eb35d7" providerId="ADAL" clId="{9DF47438-9897-4039-863E-BC7F3E1501B3}" dt="2023-03-01T20:22:50.984" v="709" actId="26606"/>
          <ac:spMkLst>
            <pc:docMk/>
            <pc:sldMk cId="1120060542" sldId="342"/>
            <ac:spMk id="34" creationId="{21C9FE86-FCC3-4A31-AA1C-C882262B7FE7}"/>
          </ac:spMkLst>
        </pc:spChg>
        <pc:spChg chg="add">
          <ac:chgData name="Ronda J Jenson" userId="29b1e1c3-e6e4-4b69-af66-4a62d8eb35d7" providerId="ADAL" clId="{9DF47438-9897-4039-863E-BC7F3E1501B3}" dt="2023-03-01T20:22:50.984" v="709" actId="26606"/>
          <ac:spMkLst>
            <pc:docMk/>
            <pc:sldMk cId="1120060542" sldId="342"/>
            <ac:spMk id="36" creationId="{7D96243B-ECED-4B71-8E06-AE9A285EAD20}"/>
          </ac:spMkLst>
        </pc:spChg>
        <pc:spChg chg="add">
          <ac:chgData name="Ronda J Jenson" userId="29b1e1c3-e6e4-4b69-af66-4a62d8eb35d7" providerId="ADAL" clId="{9DF47438-9897-4039-863E-BC7F3E1501B3}" dt="2023-03-01T20:22:50.984" v="709" actId="26606"/>
          <ac:spMkLst>
            <pc:docMk/>
            <pc:sldMk cId="1120060542" sldId="342"/>
            <ac:spMk id="38" creationId="{A09989E4-EFDC-4A90-A633-E0525FB4139E}"/>
          </ac:spMkLst>
        </pc:spChg>
        <pc:picChg chg="del">
          <ac:chgData name="Ronda J Jenson" userId="29b1e1c3-e6e4-4b69-af66-4a62d8eb35d7" providerId="ADAL" clId="{9DF47438-9897-4039-863E-BC7F3E1501B3}" dt="2023-03-01T20:16:52.263" v="708" actId="478"/>
          <ac:picMkLst>
            <pc:docMk/>
            <pc:sldMk cId="1120060542" sldId="342"/>
            <ac:picMk id="16" creationId="{3AB0D9EB-1FB8-CF8F-E870-497CEE120C7F}"/>
          </ac:picMkLst>
        </pc:picChg>
      </pc:sldChg>
      <pc:sldChg chg="addSp delSp add del setBg delDesignElem">
        <pc:chgData name="Ronda J Jenson" userId="29b1e1c3-e6e4-4b69-af66-4a62d8eb35d7" providerId="ADAL" clId="{9DF47438-9897-4039-863E-BC7F3E1501B3}" dt="2023-03-01T20:15:04.498" v="684"/>
        <pc:sldMkLst>
          <pc:docMk/>
          <pc:sldMk cId="1706778064" sldId="342"/>
        </pc:sldMkLst>
        <pc:spChg chg="add del">
          <ac:chgData name="Ronda J Jenson" userId="29b1e1c3-e6e4-4b69-af66-4a62d8eb35d7" providerId="ADAL" clId="{9DF47438-9897-4039-863E-BC7F3E1501B3}" dt="2023-03-01T20:15:04.498" v="684"/>
          <ac:spMkLst>
            <pc:docMk/>
            <pc:sldMk cId="1706778064" sldId="342"/>
            <ac:spMk id="46" creationId="{4F74D28C-3268-4E35-8EE1-D92CB4A85A7D}"/>
          </ac:spMkLst>
        </pc:spChg>
        <pc:spChg chg="add del">
          <ac:chgData name="Ronda J Jenson" userId="29b1e1c3-e6e4-4b69-af66-4a62d8eb35d7" providerId="ADAL" clId="{9DF47438-9897-4039-863E-BC7F3E1501B3}" dt="2023-03-01T20:15:04.498" v="684"/>
          <ac:spMkLst>
            <pc:docMk/>
            <pc:sldMk cId="1706778064" sldId="342"/>
            <ac:spMk id="47" creationId="{58D44E42-C462-4105-BC86-FE75B4E3C4AF}"/>
          </ac:spMkLst>
        </pc:spChg>
      </pc:sldChg>
      <pc:sldChg chg="new del">
        <pc:chgData name="Ronda J Jenson" userId="29b1e1c3-e6e4-4b69-af66-4a62d8eb35d7" providerId="ADAL" clId="{9DF47438-9897-4039-863E-BC7F3E1501B3}" dt="2023-03-01T20:26:38.079" v="728" actId="47"/>
        <pc:sldMkLst>
          <pc:docMk/>
          <pc:sldMk cId="2577859251" sldId="343"/>
        </pc:sldMkLst>
      </pc:sldChg>
      <pc:sldChg chg="add del">
        <pc:chgData name="Ronda J Jenson" userId="29b1e1c3-e6e4-4b69-af66-4a62d8eb35d7" providerId="ADAL" clId="{9DF47438-9897-4039-863E-BC7F3E1501B3}" dt="2023-03-01T20:24:49.063" v="718"/>
        <pc:sldMkLst>
          <pc:docMk/>
          <pc:sldMk cId="1018555270" sldId="344"/>
        </pc:sldMkLst>
      </pc:sldChg>
      <pc:sldChg chg="add del">
        <pc:chgData name="Ronda J Jenson" userId="29b1e1c3-e6e4-4b69-af66-4a62d8eb35d7" providerId="ADAL" clId="{9DF47438-9897-4039-863E-BC7F3E1501B3}" dt="2023-03-01T20:24:58.466" v="720"/>
        <pc:sldMkLst>
          <pc:docMk/>
          <pc:sldMk cId="3577649995" sldId="344"/>
        </pc:sldMkLst>
      </pc:sldChg>
      <pc:sldMasterChg chg="delSldLayout">
        <pc:chgData name="Ronda J Jenson" userId="29b1e1c3-e6e4-4b69-af66-4a62d8eb35d7" providerId="ADAL" clId="{9DF47438-9897-4039-863E-BC7F3E1501B3}" dt="2023-03-01T20:36:20.484" v="970" actId="47"/>
        <pc:sldMasterMkLst>
          <pc:docMk/>
          <pc:sldMasterMk cId="135493049" sldId="2147483648"/>
        </pc:sldMasterMkLst>
        <pc:sldLayoutChg chg="del">
          <pc:chgData name="Ronda J Jenson" userId="29b1e1c3-e6e4-4b69-af66-4a62d8eb35d7" providerId="ADAL" clId="{9DF47438-9897-4039-863E-BC7F3E1501B3}" dt="2023-03-01T20:36:20.484" v="970" actId="47"/>
          <pc:sldLayoutMkLst>
            <pc:docMk/>
            <pc:sldMasterMk cId="135493049" sldId="2147483648"/>
            <pc:sldLayoutMk cId="1555944532" sldId="2147483674"/>
          </pc:sldLayoutMkLst>
        </pc:sldLayoutChg>
      </pc:sldMasterChg>
      <pc:sldMasterChg chg="delSldLayout">
        <pc:chgData name="Ronda J Jenson" userId="29b1e1c3-e6e4-4b69-af66-4a62d8eb35d7" providerId="ADAL" clId="{9DF47438-9897-4039-863E-BC7F3E1501B3}" dt="2023-03-01T20:13:13.315" v="650" actId="47"/>
        <pc:sldMasterMkLst>
          <pc:docMk/>
          <pc:sldMasterMk cId="2993659185" sldId="2147483660"/>
        </pc:sldMasterMkLst>
        <pc:sldLayoutChg chg="del">
          <pc:chgData name="Ronda J Jenson" userId="29b1e1c3-e6e4-4b69-af66-4a62d8eb35d7" providerId="ADAL" clId="{9DF47438-9897-4039-863E-BC7F3E1501B3}" dt="2023-03-01T20:13:13.315" v="650" actId="47"/>
          <pc:sldLayoutMkLst>
            <pc:docMk/>
            <pc:sldMasterMk cId="2993659185" sldId="2147483660"/>
            <pc:sldLayoutMk cId="1140234806" sldId="214748367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61D8E4-0A23-4242-A6A0-4E3E4710D7AE}" type="datetimeFigureOut">
              <a:rPr lang="en-US" smtClean="0"/>
              <a:t>3/6/2023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194E65-562E-4EAE-A9C0-C3C1C38DD0DB}" type="slidenum">
              <a:rPr lang="en-US" smtClean="0"/>
              <a:t>‹#›</a:t>
            </a:fld>
            <a:endParaRPr lang="en-US"/>
          </a:p>
        </p:txBody>
      </p:sp>
    </p:spTree>
    <p:extLst>
      <p:ext uri="{BB962C8B-B14F-4D97-AF65-F5344CB8AC3E}">
        <p14:creationId xmlns:p14="http://schemas.microsoft.com/office/powerpoint/2010/main" val="986499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RONDA</a:t>
            </a:r>
          </a:p>
        </p:txBody>
      </p:sp>
      <p:sp>
        <p:nvSpPr>
          <p:cNvPr id="4" name="Slide Number Placeholder 3"/>
          <p:cNvSpPr>
            <a:spLocks noGrp="1"/>
          </p:cNvSpPr>
          <p:nvPr>
            <p:ph type="sldNum" sz="quarter" idx="10"/>
          </p:nvPr>
        </p:nvSpPr>
        <p:spPr/>
        <p:txBody>
          <a:bodyPr/>
          <a:lstStyle/>
          <a:p>
            <a:fld id="{88194E65-562E-4EAE-A9C0-C3C1C38DD0DB}" type="slidenum">
              <a:rPr lang="en-US" smtClean="0"/>
              <a:t>1</a:t>
            </a:fld>
            <a:endParaRPr lang="en-US"/>
          </a:p>
        </p:txBody>
      </p:sp>
    </p:spTree>
    <p:extLst>
      <p:ext uri="{BB962C8B-B14F-4D97-AF65-F5344CB8AC3E}">
        <p14:creationId xmlns:p14="http://schemas.microsoft.com/office/powerpoint/2010/main" val="1105034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SCOTT</a:t>
            </a:r>
            <a:endParaRPr lang="en-US" dirty="0"/>
          </a:p>
        </p:txBody>
      </p:sp>
      <p:sp>
        <p:nvSpPr>
          <p:cNvPr id="4" name="Slide Number Placeholder 3"/>
          <p:cNvSpPr>
            <a:spLocks noGrp="1"/>
          </p:cNvSpPr>
          <p:nvPr>
            <p:ph type="sldNum" sz="quarter" idx="10"/>
          </p:nvPr>
        </p:nvSpPr>
        <p:spPr/>
        <p:txBody>
          <a:bodyPr/>
          <a:lstStyle/>
          <a:p>
            <a:fld id="{88194E65-562E-4EAE-A9C0-C3C1C38DD0DB}" type="slidenum">
              <a:rPr lang="en-US" smtClean="0"/>
              <a:t>10</a:t>
            </a:fld>
            <a:endParaRPr lang="en-US"/>
          </a:p>
        </p:txBody>
      </p:sp>
    </p:spTree>
    <p:extLst>
      <p:ext uri="{BB962C8B-B14F-4D97-AF65-F5344CB8AC3E}">
        <p14:creationId xmlns:p14="http://schemas.microsoft.com/office/powerpoint/2010/main" val="3118612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SCOTT</a:t>
            </a:r>
          </a:p>
        </p:txBody>
      </p:sp>
      <p:sp>
        <p:nvSpPr>
          <p:cNvPr id="4" name="Slide Number Placeholder 3"/>
          <p:cNvSpPr>
            <a:spLocks noGrp="1"/>
          </p:cNvSpPr>
          <p:nvPr>
            <p:ph type="sldNum" sz="quarter" idx="10"/>
          </p:nvPr>
        </p:nvSpPr>
        <p:spPr/>
        <p:txBody>
          <a:bodyPr/>
          <a:lstStyle/>
          <a:p>
            <a:fld id="{88194E65-562E-4EAE-A9C0-C3C1C38DD0DB}" type="slidenum">
              <a:rPr lang="en-US" smtClean="0"/>
              <a:t>11</a:t>
            </a:fld>
            <a:endParaRPr lang="en-US"/>
          </a:p>
        </p:txBody>
      </p:sp>
    </p:spTree>
    <p:extLst>
      <p:ext uri="{BB962C8B-B14F-4D97-AF65-F5344CB8AC3E}">
        <p14:creationId xmlns:p14="http://schemas.microsoft.com/office/powerpoint/2010/main" val="652842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SCOTT</a:t>
            </a:r>
          </a:p>
          <a:p>
            <a:r>
              <a:rPr lang="en-US" b="1" baseline="0" dirty="0"/>
              <a:t>These students pictured with Dr. Chudler all use assistive technology (wheelchair, 3 smart pen, cochlear implant)</a:t>
            </a:r>
          </a:p>
        </p:txBody>
      </p:sp>
      <p:sp>
        <p:nvSpPr>
          <p:cNvPr id="4" name="Slide Number Placeholder 3"/>
          <p:cNvSpPr>
            <a:spLocks noGrp="1"/>
          </p:cNvSpPr>
          <p:nvPr>
            <p:ph type="sldNum" sz="quarter" idx="10"/>
          </p:nvPr>
        </p:nvSpPr>
        <p:spPr/>
        <p:txBody>
          <a:bodyPr/>
          <a:lstStyle/>
          <a:p>
            <a:fld id="{88194E65-562E-4EAE-A9C0-C3C1C38DD0DB}" type="slidenum">
              <a:rPr lang="en-US" smtClean="0"/>
              <a:t>12</a:t>
            </a:fld>
            <a:endParaRPr lang="en-US"/>
          </a:p>
        </p:txBody>
      </p:sp>
    </p:spTree>
    <p:extLst>
      <p:ext uri="{BB962C8B-B14F-4D97-AF65-F5344CB8AC3E}">
        <p14:creationId xmlns:p14="http://schemas.microsoft.com/office/powerpoint/2010/main" val="28848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fld id="{88194E65-562E-4EAE-A9C0-C3C1C38DD0DB}" type="slidenum">
              <a:rPr lang="en-US" smtClean="0"/>
              <a:t>13</a:t>
            </a:fld>
            <a:endParaRPr lang="en-US"/>
          </a:p>
        </p:txBody>
      </p:sp>
    </p:spTree>
    <p:extLst>
      <p:ext uri="{BB962C8B-B14F-4D97-AF65-F5344CB8AC3E}">
        <p14:creationId xmlns:p14="http://schemas.microsoft.com/office/powerpoint/2010/main" val="2718783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SCOTT</a:t>
            </a:r>
          </a:p>
          <a:p>
            <a:endParaRPr lang="en-US" b="1" baseline="0" dirty="0"/>
          </a:p>
        </p:txBody>
      </p:sp>
      <p:sp>
        <p:nvSpPr>
          <p:cNvPr id="4" name="Slide Number Placeholder 3"/>
          <p:cNvSpPr>
            <a:spLocks noGrp="1"/>
          </p:cNvSpPr>
          <p:nvPr>
            <p:ph type="sldNum" sz="quarter" idx="10"/>
          </p:nvPr>
        </p:nvSpPr>
        <p:spPr/>
        <p:txBody>
          <a:bodyPr/>
          <a:lstStyle/>
          <a:p>
            <a:fld id="{88194E65-562E-4EAE-A9C0-C3C1C38DD0DB}" type="slidenum">
              <a:rPr lang="en-US" smtClean="0"/>
              <a:t>14</a:t>
            </a:fld>
            <a:endParaRPr lang="en-US"/>
          </a:p>
        </p:txBody>
      </p:sp>
    </p:spTree>
    <p:extLst>
      <p:ext uri="{BB962C8B-B14F-4D97-AF65-F5344CB8AC3E}">
        <p14:creationId xmlns:p14="http://schemas.microsoft.com/office/powerpoint/2010/main" val="3601220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SCOTT</a:t>
            </a:r>
          </a:p>
          <a:p>
            <a:endParaRPr lang="en-US" b="1" baseline="0" dirty="0"/>
          </a:p>
        </p:txBody>
      </p:sp>
      <p:sp>
        <p:nvSpPr>
          <p:cNvPr id="4" name="Slide Number Placeholder 3"/>
          <p:cNvSpPr>
            <a:spLocks noGrp="1"/>
          </p:cNvSpPr>
          <p:nvPr>
            <p:ph type="sldNum" sz="quarter" idx="10"/>
          </p:nvPr>
        </p:nvSpPr>
        <p:spPr/>
        <p:txBody>
          <a:bodyPr/>
          <a:lstStyle/>
          <a:p>
            <a:fld id="{88194E65-562E-4EAE-A9C0-C3C1C38DD0DB}" type="slidenum">
              <a:rPr lang="en-US" smtClean="0"/>
              <a:t>15</a:t>
            </a:fld>
            <a:endParaRPr lang="en-US"/>
          </a:p>
        </p:txBody>
      </p:sp>
    </p:spTree>
    <p:extLst>
      <p:ext uri="{BB962C8B-B14F-4D97-AF65-F5344CB8AC3E}">
        <p14:creationId xmlns:p14="http://schemas.microsoft.com/office/powerpoint/2010/main" val="3023310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SCOTT</a:t>
            </a:r>
          </a:p>
          <a:p>
            <a:endParaRPr lang="en-US" b="1" baseline="0" dirty="0"/>
          </a:p>
        </p:txBody>
      </p:sp>
      <p:sp>
        <p:nvSpPr>
          <p:cNvPr id="4" name="Slide Number Placeholder 3"/>
          <p:cNvSpPr>
            <a:spLocks noGrp="1"/>
          </p:cNvSpPr>
          <p:nvPr>
            <p:ph type="sldNum" sz="quarter" idx="10"/>
          </p:nvPr>
        </p:nvSpPr>
        <p:spPr/>
        <p:txBody>
          <a:bodyPr/>
          <a:lstStyle/>
          <a:p>
            <a:fld id="{88194E65-562E-4EAE-A9C0-C3C1C38DD0DB}" type="slidenum">
              <a:rPr lang="en-US" smtClean="0"/>
              <a:t>16</a:t>
            </a:fld>
            <a:endParaRPr lang="en-US"/>
          </a:p>
        </p:txBody>
      </p:sp>
    </p:spTree>
    <p:extLst>
      <p:ext uri="{BB962C8B-B14F-4D97-AF65-F5344CB8AC3E}">
        <p14:creationId xmlns:p14="http://schemas.microsoft.com/office/powerpoint/2010/main" val="1656959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RONDA</a:t>
            </a:r>
          </a:p>
        </p:txBody>
      </p:sp>
      <p:sp>
        <p:nvSpPr>
          <p:cNvPr id="4" name="Slide Number Placeholder 3"/>
          <p:cNvSpPr>
            <a:spLocks noGrp="1"/>
          </p:cNvSpPr>
          <p:nvPr>
            <p:ph type="sldNum" sz="quarter" idx="5"/>
          </p:nvPr>
        </p:nvSpPr>
        <p:spPr/>
        <p:txBody>
          <a:bodyPr/>
          <a:lstStyle/>
          <a:p>
            <a:fld id="{88194E65-562E-4EAE-A9C0-C3C1C38DD0DB}" type="slidenum">
              <a:rPr lang="en-US" smtClean="0"/>
              <a:t>17</a:t>
            </a:fld>
            <a:endParaRPr lang="en-US"/>
          </a:p>
        </p:txBody>
      </p:sp>
    </p:spTree>
    <p:extLst>
      <p:ext uri="{BB962C8B-B14F-4D97-AF65-F5344CB8AC3E}">
        <p14:creationId xmlns:p14="http://schemas.microsoft.com/office/powerpoint/2010/main" val="2912898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2000" dirty="0"/>
              <a:t>RONDA</a:t>
            </a:r>
          </a:p>
          <a:p>
            <a:pPr marL="0" indent="0">
              <a:lnSpc>
                <a:spcPct val="120000"/>
              </a:lnSpc>
              <a:spcBef>
                <a:spcPts val="0"/>
              </a:spcBef>
              <a:spcAft>
                <a:spcPts val="0"/>
              </a:spcAft>
              <a:buNone/>
            </a:pPr>
            <a:endParaRPr lang="en-US" sz="2000" dirty="0"/>
          </a:p>
        </p:txBody>
      </p:sp>
      <p:sp>
        <p:nvSpPr>
          <p:cNvPr id="4" name="Slide Number Placeholder 3"/>
          <p:cNvSpPr>
            <a:spLocks noGrp="1"/>
          </p:cNvSpPr>
          <p:nvPr>
            <p:ph type="sldNum" sz="quarter" idx="5"/>
          </p:nvPr>
        </p:nvSpPr>
        <p:spPr/>
        <p:txBody>
          <a:bodyPr/>
          <a:lstStyle/>
          <a:p>
            <a:fld id="{017142BC-A7BD-4276-975D-6351998F7C85}" type="slidenum">
              <a:rPr lang="en-US" smtClean="0"/>
              <a:t>18</a:t>
            </a:fld>
            <a:endParaRPr lang="en-US" dirty="0"/>
          </a:p>
        </p:txBody>
      </p:sp>
    </p:spTree>
    <p:extLst>
      <p:ext uri="{BB962C8B-B14F-4D97-AF65-F5344CB8AC3E}">
        <p14:creationId xmlns:p14="http://schemas.microsoft.com/office/powerpoint/2010/main" val="3580987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RONDA</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7142BC-A7BD-4276-975D-6351998F7C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2881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RONDA</a:t>
            </a:r>
          </a:p>
          <a:p>
            <a:endParaRPr lang="en-US" dirty="0"/>
          </a:p>
          <a:p>
            <a:endParaRPr lang="en-US" dirty="0"/>
          </a:p>
        </p:txBody>
      </p:sp>
      <p:sp>
        <p:nvSpPr>
          <p:cNvPr id="4" name="Slide Number Placeholder 3"/>
          <p:cNvSpPr>
            <a:spLocks noGrp="1"/>
          </p:cNvSpPr>
          <p:nvPr>
            <p:ph type="sldNum" sz="quarter" idx="10"/>
          </p:nvPr>
        </p:nvSpPr>
        <p:spPr/>
        <p:txBody>
          <a:bodyPr/>
          <a:lstStyle/>
          <a:p>
            <a:fld id="{88194E65-562E-4EAE-A9C0-C3C1C38DD0DB}" type="slidenum">
              <a:rPr lang="en-US" smtClean="0"/>
              <a:t>2</a:t>
            </a:fld>
            <a:endParaRPr lang="en-US"/>
          </a:p>
        </p:txBody>
      </p:sp>
    </p:spTree>
    <p:extLst>
      <p:ext uri="{BB962C8B-B14F-4D97-AF65-F5344CB8AC3E}">
        <p14:creationId xmlns:p14="http://schemas.microsoft.com/office/powerpoint/2010/main" val="205286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RONDA</a:t>
            </a:r>
          </a:p>
          <a:p>
            <a:r>
              <a:rPr lang="en-US" dirty="0"/>
              <a:t>10 items.  How many of those 10 items are also good for you?</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7142BC-A7BD-4276-975D-6351998F7C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7793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RONDA</a:t>
            </a:r>
          </a:p>
          <a:p>
            <a:r>
              <a:rPr lang="en-US" dirty="0"/>
              <a:t>10 items.  How many of those 10 items are also good for you?</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7142BC-A7BD-4276-975D-6351998F7C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04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142BC-A7BD-4276-975D-6351998F7C85}" type="slidenum">
              <a:rPr lang="en-US" smtClean="0"/>
              <a:t>22</a:t>
            </a:fld>
            <a:endParaRPr lang="en-US" dirty="0"/>
          </a:p>
        </p:txBody>
      </p:sp>
    </p:spTree>
    <p:extLst>
      <p:ext uri="{BB962C8B-B14F-4D97-AF65-F5344CB8AC3E}">
        <p14:creationId xmlns:p14="http://schemas.microsoft.com/office/powerpoint/2010/main" val="1870771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2000" dirty="0"/>
              <a:t>RONDA</a:t>
            </a:r>
          </a:p>
          <a:p>
            <a:pPr marL="0" indent="0">
              <a:lnSpc>
                <a:spcPct val="120000"/>
              </a:lnSpc>
              <a:spcBef>
                <a:spcPts val="0"/>
              </a:spcBef>
              <a:spcAft>
                <a:spcPts val="0"/>
              </a:spcAft>
              <a:buNone/>
            </a:pPr>
            <a:endParaRPr lang="en-US" sz="2000" dirty="0"/>
          </a:p>
        </p:txBody>
      </p:sp>
      <p:sp>
        <p:nvSpPr>
          <p:cNvPr id="4" name="Slide Number Placeholder 3"/>
          <p:cNvSpPr>
            <a:spLocks noGrp="1"/>
          </p:cNvSpPr>
          <p:nvPr>
            <p:ph type="sldNum" sz="quarter" idx="5"/>
          </p:nvPr>
        </p:nvSpPr>
        <p:spPr/>
        <p:txBody>
          <a:bodyPr/>
          <a:lstStyle/>
          <a:p>
            <a:fld id="{017142BC-A7BD-4276-975D-6351998F7C85}" type="slidenum">
              <a:rPr lang="en-US" smtClean="0"/>
              <a:t>23</a:t>
            </a:fld>
            <a:endParaRPr lang="en-US" dirty="0"/>
          </a:p>
        </p:txBody>
      </p:sp>
    </p:spTree>
    <p:extLst>
      <p:ext uri="{BB962C8B-B14F-4D97-AF65-F5344CB8AC3E}">
        <p14:creationId xmlns:p14="http://schemas.microsoft.com/office/powerpoint/2010/main" val="1652485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RONDA</a:t>
            </a:r>
          </a:p>
          <a:p>
            <a:endParaRPr lang="en-US" dirty="0"/>
          </a:p>
        </p:txBody>
      </p:sp>
      <p:sp>
        <p:nvSpPr>
          <p:cNvPr id="4" name="Slide Number Placeholder 3"/>
          <p:cNvSpPr>
            <a:spLocks noGrp="1"/>
          </p:cNvSpPr>
          <p:nvPr>
            <p:ph type="sldNum" sz="quarter" idx="5"/>
          </p:nvPr>
        </p:nvSpPr>
        <p:spPr/>
        <p:txBody>
          <a:bodyPr/>
          <a:lstStyle/>
          <a:p>
            <a:fld id="{88194E65-562E-4EAE-A9C0-C3C1C38DD0DB}" type="slidenum">
              <a:rPr lang="en-US" smtClean="0"/>
              <a:t>24</a:t>
            </a:fld>
            <a:endParaRPr lang="en-US"/>
          </a:p>
        </p:txBody>
      </p:sp>
    </p:spTree>
    <p:extLst>
      <p:ext uri="{BB962C8B-B14F-4D97-AF65-F5344CB8AC3E}">
        <p14:creationId xmlns:p14="http://schemas.microsoft.com/office/powerpoint/2010/main" val="1953073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RONDA</a:t>
            </a:r>
          </a:p>
          <a:p>
            <a:endParaRPr lang="en-US" dirty="0"/>
          </a:p>
        </p:txBody>
      </p:sp>
      <p:sp>
        <p:nvSpPr>
          <p:cNvPr id="4" name="Slide Number Placeholder 3"/>
          <p:cNvSpPr>
            <a:spLocks noGrp="1"/>
          </p:cNvSpPr>
          <p:nvPr>
            <p:ph type="sldNum" sz="quarter" idx="5"/>
          </p:nvPr>
        </p:nvSpPr>
        <p:spPr/>
        <p:txBody>
          <a:bodyPr/>
          <a:lstStyle/>
          <a:p>
            <a:fld id="{88194E65-562E-4EAE-A9C0-C3C1C38DD0DB}" type="slidenum">
              <a:rPr lang="en-US" smtClean="0"/>
              <a:t>25</a:t>
            </a:fld>
            <a:endParaRPr lang="en-US"/>
          </a:p>
        </p:txBody>
      </p:sp>
    </p:spTree>
    <p:extLst>
      <p:ext uri="{BB962C8B-B14F-4D97-AF65-F5344CB8AC3E}">
        <p14:creationId xmlns:p14="http://schemas.microsoft.com/office/powerpoint/2010/main" val="9761584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RONDA &amp; SCOTT</a:t>
            </a:r>
          </a:p>
          <a:p>
            <a:r>
              <a:rPr lang="en-US" b="1" dirty="0"/>
              <a:t>WE SHOULD HAVE ABOUT 15-20 MINUTES FOR QUESTIONS</a:t>
            </a:r>
          </a:p>
        </p:txBody>
      </p:sp>
      <p:sp>
        <p:nvSpPr>
          <p:cNvPr id="4" name="Slide Number Placeholder 3"/>
          <p:cNvSpPr>
            <a:spLocks noGrp="1"/>
          </p:cNvSpPr>
          <p:nvPr>
            <p:ph type="sldNum" sz="quarter" idx="10"/>
          </p:nvPr>
        </p:nvSpPr>
        <p:spPr/>
        <p:txBody>
          <a:bodyPr/>
          <a:lstStyle/>
          <a:p>
            <a:fld id="{88194E65-562E-4EAE-A9C0-C3C1C38DD0DB}" type="slidenum">
              <a:rPr lang="en-US" smtClean="0"/>
              <a:t>26</a:t>
            </a:fld>
            <a:endParaRPr lang="en-US"/>
          </a:p>
        </p:txBody>
      </p:sp>
    </p:spTree>
    <p:extLst>
      <p:ext uri="{BB962C8B-B14F-4D97-AF65-F5344CB8AC3E}">
        <p14:creationId xmlns:p14="http://schemas.microsoft.com/office/powerpoint/2010/main" val="2934285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SCOTT BEGIN 20m HERE</a:t>
            </a:r>
          </a:p>
        </p:txBody>
      </p:sp>
      <p:sp>
        <p:nvSpPr>
          <p:cNvPr id="4" name="Slide Number Placeholder 3"/>
          <p:cNvSpPr>
            <a:spLocks noGrp="1"/>
          </p:cNvSpPr>
          <p:nvPr>
            <p:ph type="sldNum" sz="quarter" idx="10"/>
          </p:nvPr>
        </p:nvSpPr>
        <p:spPr/>
        <p:txBody>
          <a:bodyPr/>
          <a:lstStyle/>
          <a:p>
            <a:fld id="{88194E65-562E-4EAE-A9C0-C3C1C38DD0DB}" type="slidenum">
              <a:rPr lang="en-US" smtClean="0"/>
              <a:t>3</a:t>
            </a:fld>
            <a:endParaRPr lang="en-US"/>
          </a:p>
        </p:txBody>
      </p:sp>
    </p:spTree>
    <p:extLst>
      <p:ext uri="{BB962C8B-B14F-4D97-AF65-F5344CB8AC3E}">
        <p14:creationId xmlns:p14="http://schemas.microsoft.com/office/powerpoint/2010/main" val="3290730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SCOTT</a:t>
            </a:r>
          </a:p>
          <a:p>
            <a:endParaRPr lang="en-US" b="1" baseline="0" dirty="0"/>
          </a:p>
        </p:txBody>
      </p:sp>
      <p:sp>
        <p:nvSpPr>
          <p:cNvPr id="4" name="Slide Number Placeholder 3"/>
          <p:cNvSpPr>
            <a:spLocks noGrp="1"/>
          </p:cNvSpPr>
          <p:nvPr>
            <p:ph type="sldNum" sz="quarter" idx="10"/>
          </p:nvPr>
        </p:nvSpPr>
        <p:spPr/>
        <p:txBody>
          <a:bodyPr/>
          <a:lstStyle/>
          <a:p>
            <a:fld id="{88194E65-562E-4EAE-A9C0-C3C1C38DD0DB}" type="slidenum">
              <a:rPr lang="en-US" smtClean="0"/>
              <a:t>4</a:t>
            </a:fld>
            <a:endParaRPr lang="en-US"/>
          </a:p>
        </p:txBody>
      </p:sp>
    </p:spTree>
    <p:extLst>
      <p:ext uri="{BB962C8B-B14F-4D97-AF65-F5344CB8AC3E}">
        <p14:creationId xmlns:p14="http://schemas.microsoft.com/office/powerpoint/2010/main" val="1302099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SCOTT</a:t>
            </a:r>
          </a:p>
          <a:p>
            <a:endParaRPr lang="en-US" b="1" baseline="0" dirty="0"/>
          </a:p>
        </p:txBody>
      </p:sp>
      <p:sp>
        <p:nvSpPr>
          <p:cNvPr id="4" name="Slide Number Placeholder 3"/>
          <p:cNvSpPr>
            <a:spLocks noGrp="1"/>
          </p:cNvSpPr>
          <p:nvPr>
            <p:ph type="sldNum" sz="quarter" idx="10"/>
          </p:nvPr>
        </p:nvSpPr>
        <p:spPr/>
        <p:txBody>
          <a:bodyPr/>
          <a:lstStyle/>
          <a:p>
            <a:fld id="{88194E65-562E-4EAE-A9C0-C3C1C38DD0DB}" type="slidenum">
              <a:rPr lang="en-US" smtClean="0"/>
              <a:t>5</a:t>
            </a:fld>
            <a:endParaRPr lang="en-US"/>
          </a:p>
        </p:txBody>
      </p:sp>
    </p:spTree>
    <p:extLst>
      <p:ext uri="{BB962C8B-B14F-4D97-AF65-F5344CB8AC3E}">
        <p14:creationId xmlns:p14="http://schemas.microsoft.com/office/powerpoint/2010/main" val="1302099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SCOTT</a:t>
            </a:r>
          </a:p>
          <a:p>
            <a:endParaRPr lang="en-US" b="1" baseline="0" dirty="0"/>
          </a:p>
        </p:txBody>
      </p:sp>
      <p:sp>
        <p:nvSpPr>
          <p:cNvPr id="4" name="Slide Number Placeholder 3"/>
          <p:cNvSpPr>
            <a:spLocks noGrp="1"/>
          </p:cNvSpPr>
          <p:nvPr>
            <p:ph type="sldNum" sz="quarter" idx="10"/>
          </p:nvPr>
        </p:nvSpPr>
        <p:spPr/>
        <p:txBody>
          <a:bodyPr/>
          <a:lstStyle/>
          <a:p>
            <a:fld id="{88194E65-562E-4EAE-A9C0-C3C1C38DD0DB}" type="slidenum">
              <a:rPr lang="en-US" smtClean="0"/>
              <a:t>6</a:t>
            </a:fld>
            <a:endParaRPr lang="en-US"/>
          </a:p>
        </p:txBody>
      </p:sp>
    </p:spTree>
    <p:extLst>
      <p:ext uri="{BB962C8B-B14F-4D97-AF65-F5344CB8AC3E}">
        <p14:creationId xmlns:p14="http://schemas.microsoft.com/office/powerpoint/2010/main" val="1266186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SCOTT</a:t>
            </a:r>
          </a:p>
          <a:p>
            <a:endParaRPr lang="en-US" b="1" baseline="0" dirty="0"/>
          </a:p>
        </p:txBody>
      </p:sp>
      <p:sp>
        <p:nvSpPr>
          <p:cNvPr id="4" name="Slide Number Placeholder 3"/>
          <p:cNvSpPr>
            <a:spLocks noGrp="1"/>
          </p:cNvSpPr>
          <p:nvPr>
            <p:ph type="sldNum" sz="quarter" idx="10"/>
          </p:nvPr>
        </p:nvSpPr>
        <p:spPr/>
        <p:txBody>
          <a:bodyPr/>
          <a:lstStyle/>
          <a:p>
            <a:fld id="{88194E65-562E-4EAE-A9C0-C3C1C38DD0DB}" type="slidenum">
              <a:rPr lang="en-US" smtClean="0"/>
              <a:t>7</a:t>
            </a:fld>
            <a:endParaRPr lang="en-US"/>
          </a:p>
        </p:txBody>
      </p:sp>
    </p:spTree>
    <p:extLst>
      <p:ext uri="{BB962C8B-B14F-4D97-AF65-F5344CB8AC3E}">
        <p14:creationId xmlns:p14="http://schemas.microsoft.com/office/powerpoint/2010/main" val="4160861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SCOTT</a:t>
            </a:r>
          </a:p>
          <a:p>
            <a:endParaRPr lang="en-US" b="1" baseline="0" dirty="0"/>
          </a:p>
        </p:txBody>
      </p:sp>
      <p:sp>
        <p:nvSpPr>
          <p:cNvPr id="4" name="Slide Number Placeholder 3"/>
          <p:cNvSpPr>
            <a:spLocks noGrp="1"/>
          </p:cNvSpPr>
          <p:nvPr>
            <p:ph type="sldNum" sz="quarter" idx="10"/>
          </p:nvPr>
        </p:nvSpPr>
        <p:spPr/>
        <p:txBody>
          <a:bodyPr/>
          <a:lstStyle/>
          <a:p>
            <a:fld id="{88194E65-562E-4EAE-A9C0-C3C1C38DD0DB}" type="slidenum">
              <a:rPr lang="en-US" smtClean="0"/>
              <a:t>8</a:t>
            </a:fld>
            <a:endParaRPr lang="en-US"/>
          </a:p>
        </p:txBody>
      </p:sp>
    </p:spTree>
    <p:extLst>
      <p:ext uri="{BB962C8B-B14F-4D97-AF65-F5344CB8AC3E}">
        <p14:creationId xmlns:p14="http://schemas.microsoft.com/office/powerpoint/2010/main" val="3511181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b="1" dirty="0">
                <a:latin typeface="Arial" panose="020B0604020202020204" pitchFamily="34" charset="0"/>
                <a:cs typeface="Arial" panose="020B0604020202020204" pitchFamily="34" charset="0"/>
              </a:rPr>
              <a:t>SCOTT</a:t>
            </a:r>
          </a:p>
        </p:txBody>
      </p:sp>
      <p:sp>
        <p:nvSpPr>
          <p:cNvPr id="4" name="Slide Number Placeholder 3"/>
          <p:cNvSpPr>
            <a:spLocks noGrp="1"/>
          </p:cNvSpPr>
          <p:nvPr>
            <p:ph type="sldNum" sz="quarter" idx="10"/>
          </p:nvPr>
        </p:nvSpPr>
        <p:spPr/>
        <p:txBody>
          <a:bodyPr/>
          <a:lstStyle/>
          <a:p>
            <a:fld id="{88194E65-562E-4EAE-A9C0-C3C1C38DD0DB}" type="slidenum">
              <a:rPr lang="en-US" smtClean="0"/>
              <a:t>9</a:t>
            </a:fld>
            <a:endParaRPr lang="en-US"/>
          </a:p>
        </p:txBody>
      </p:sp>
    </p:spTree>
    <p:extLst>
      <p:ext uri="{BB962C8B-B14F-4D97-AF65-F5344CB8AC3E}">
        <p14:creationId xmlns:p14="http://schemas.microsoft.com/office/powerpoint/2010/main" val="827709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497D617-E07B-485E-8E40-2E0DDCA0F8E3}"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B8AAE-9250-4796-917A-0891B9EC29B2}" type="slidenum">
              <a:rPr lang="en-US" smtClean="0"/>
              <a:t>‹#›</a:t>
            </a:fld>
            <a:endParaRPr lang="en-US"/>
          </a:p>
        </p:txBody>
      </p:sp>
    </p:spTree>
    <p:extLst>
      <p:ext uri="{BB962C8B-B14F-4D97-AF65-F5344CB8AC3E}">
        <p14:creationId xmlns:p14="http://schemas.microsoft.com/office/powerpoint/2010/main" val="3191824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97D617-E07B-485E-8E40-2E0DDCA0F8E3}"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B8AAE-9250-4796-917A-0891B9EC29B2}" type="slidenum">
              <a:rPr lang="en-US" smtClean="0"/>
              <a:t>‹#›</a:t>
            </a:fld>
            <a:endParaRPr lang="en-US"/>
          </a:p>
        </p:txBody>
      </p:sp>
    </p:spTree>
    <p:extLst>
      <p:ext uri="{BB962C8B-B14F-4D97-AF65-F5344CB8AC3E}">
        <p14:creationId xmlns:p14="http://schemas.microsoft.com/office/powerpoint/2010/main" val="2709313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97D617-E07B-485E-8E40-2E0DDCA0F8E3}"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B8AAE-9250-4796-917A-0891B9EC29B2}" type="slidenum">
              <a:rPr lang="en-US" smtClean="0"/>
              <a:t>‹#›</a:t>
            </a:fld>
            <a:endParaRPr lang="en-US"/>
          </a:p>
        </p:txBody>
      </p:sp>
    </p:spTree>
    <p:extLst>
      <p:ext uri="{BB962C8B-B14F-4D97-AF65-F5344CB8AC3E}">
        <p14:creationId xmlns:p14="http://schemas.microsoft.com/office/powerpoint/2010/main" val="1493692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5894" y="1020431"/>
            <a:ext cx="8245162" cy="1475013"/>
          </a:xfrm>
          <a:effectLst/>
        </p:spPr>
        <p:txBody>
          <a:bodyPr anchor="b">
            <a:normAutofit/>
          </a:bodyPr>
          <a:lstStyle>
            <a:lvl1pPr>
              <a:defRPr sz="27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435895" y="2495446"/>
            <a:ext cx="8245160" cy="590321"/>
          </a:xfrm>
        </p:spPr>
        <p:txBody>
          <a:bodyPr anchor="t">
            <a:normAutofit/>
          </a:bodyPr>
          <a:lstStyle>
            <a:lvl1pPr marL="0" indent="0" algn="l">
              <a:buNone/>
              <a:defRPr sz="1200" cap="all">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5704463" y="5956138"/>
            <a:ext cx="2133600" cy="365125"/>
          </a:xfrm>
        </p:spPr>
        <p:txBody>
          <a:bodyPr/>
          <a:lstStyle>
            <a:lvl1pPr>
              <a:defRPr>
                <a:solidFill>
                  <a:schemeClr val="accent1">
                    <a:lumMod val="75000"/>
                    <a:lumOff val="25000"/>
                  </a:schemeClr>
                </a:solidFill>
              </a:defRPr>
            </a:lvl1pPr>
          </a:lstStyle>
          <a:p>
            <a:fld id="{63442AB9-C8CA-420F-B42A-18C2D699071B}" type="datetime1">
              <a:rPr lang="en-US" smtClean="0"/>
              <a:t>3/6/2023</a:t>
            </a:fld>
            <a:endParaRPr lang="en-US" dirty="0"/>
          </a:p>
        </p:txBody>
      </p:sp>
      <p:sp>
        <p:nvSpPr>
          <p:cNvPr id="5" name="Footer Placeholder 4"/>
          <p:cNvSpPr>
            <a:spLocks noGrp="1"/>
          </p:cNvSpPr>
          <p:nvPr>
            <p:ph type="ftr" sz="quarter" idx="11"/>
          </p:nvPr>
        </p:nvSpPr>
        <p:spPr>
          <a:xfrm>
            <a:off x="435894" y="5951812"/>
            <a:ext cx="5187908"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7918725" y="5956138"/>
            <a:ext cx="76233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28042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en-US"/>
              <a:t>Click to edit Master title style</a:t>
            </a:r>
          </a:p>
        </p:txBody>
      </p:sp>
      <p:sp>
        <p:nvSpPr>
          <p:cNvPr id="3" name="Content Placeholder 2"/>
          <p:cNvSpPr>
            <a:spLocks noGrp="1"/>
          </p:cNvSpPr>
          <p:nvPr>
            <p:ph idx="1"/>
          </p:nvPr>
        </p:nvSpPr>
        <p:spPr>
          <a:xfrm>
            <a:off x="435895" y="2180497"/>
            <a:ext cx="8272211" cy="36783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E2F9C0F-A549-4116-ADE7-EA08C05540C8}" type="datetime1">
              <a:rPr lang="en-US" smtClean="0"/>
              <a:t>3/6/2023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18725" y="5956138"/>
            <a:ext cx="789381"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27197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335863" y="5141975"/>
            <a:ext cx="8468145"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3043911"/>
            <a:ext cx="8272211" cy="1497507"/>
          </a:xfrm>
        </p:spPr>
        <p:txBody>
          <a:bodyPr anchor="b">
            <a:normAutofit/>
          </a:bodyPr>
          <a:lstStyle>
            <a:lvl1pPr algn="l">
              <a:defRPr sz="2700" b="0" cap="all">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435895" y="4541417"/>
            <a:ext cx="8272211" cy="600556"/>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7C9EEE4F-EA2D-4584-9DE7-EC300D9E7B04}" type="datetime1">
              <a:rPr lang="en-US" smtClean="0"/>
              <a:t>3/6/2023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593406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729658"/>
            <a:ext cx="8272212" cy="988332"/>
          </a:xfrm>
        </p:spPr>
        <p:txBody>
          <a:bodyPr/>
          <a:lstStyle/>
          <a:p>
            <a:r>
              <a:rPr lang="en-US"/>
              <a:t>Click to edit Master title style</a:t>
            </a:r>
          </a:p>
        </p:txBody>
      </p:sp>
      <p:sp>
        <p:nvSpPr>
          <p:cNvPr id="3" name="Content Placeholder 2"/>
          <p:cNvSpPr>
            <a:spLocks noGrp="1"/>
          </p:cNvSpPr>
          <p:nvPr>
            <p:ph sz="half" idx="1"/>
          </p:nvPr>
        </p:nvSpPr>
        <p:spPr>
          <a:xfrm>
            <a:off x="435895" y="2228004"/>
            <a:ext cx="4066793" cy="363304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1313" y="2228004"/>
            <a:ext cx="4066794"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EBE59C-38C6-435B-909F-6BC5D2F90092}" type="datetime1">
              <a:rPr lang="en-US" smtClean="0"/>
              <a:t>3/6/2023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11328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729658"/>
            <a:ext cx="8272212" cy="988332"/>
          </a:xfrm>
        </p:spPr>
        <p:txBody>
          <a:bodyPr/>
          <a:lstStyle/>
          <a:p>
            <a:r>
              <a:rPr lang="en-US"/>
              <a:t>Click to edit Master title style</a:t>
            </a:r>
          </a:p>
        </p:txBody>
      </p:sp>
      <p:sp>
        <p:nvSpPr>
          <p:cNvPr id="3" name="Text Placeholder 2"/>
          <p:cNvSpPr>
            <a:spLocks noGrp="1"/>
          </p:cNvSpPr>
          <p:nvPr>
            <p:ph type="body" idx="1"/>
          </p:nvPr>
        </p:nvSpPr>
        <p:spPr>
          <a:xfrm>
            <a:off x="665415" y="2250893"/>
            <a:ext cx="3815306" cy="536005"/>
          </a:xfrm>
        </p:spPr>
        <p:txBody>
          <a:bodyPr anchor="b">
            <a:noAutofit/>
          </a:bodyPr>
          <a:lstStyle>
            <a:lvl1pPr marL="0" indent="0">
              <a:buNone/>
              <a:defRPr sz="180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35896" y="2926053"/>
            <a:ext cx="4044825"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92802" y="2250893"/>
            <a:ext cx="3815305" cy="553373"/>
          </a:xfrm>
        </p:spPr>
        <p:txBody>
          <a:bodyPr anchor="b">
            <a:noAutofit/>
          </a:bodyPr>
          <a:lstStyle>
            <a:lvl1pPr marL="0" indent="0">
              <a:buNone/>
              <a:defRPr sz="180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282" y="2926053"/>
            <a:ext cx="4044825"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94B3F88-5DA5-47A3-A95A-FEF6AF43E84E}" type="datetime1">
              <a:rPr lang="en-US" smtClean="0"/>
              <a:t>3/6/2023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01975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330512"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729658"/>
            <a:ext cx="8272212"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A0BB3716-29F6-49DE-A213-3937CA580F20}" type="datetime1">
              <a:rPr lang="en-US" smtClean="0"/>
              <a:t>3/6/2023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85794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7" name="Rectangle 6"/>
          <p:cNvSpPr>
            <a:spLocks noChangeAspect="1"/>
          </p:cNvSpPr>
          <p:nvPr/>
        </p:nvSpPr>
        <p:spPr>
          <a:xfrm>
            <a:off x="330512"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729658"/>
            <a:ext cx="8272212" cy="988332"/>
          </a:xfrm>
        </p:spPr>
        <p:txBody>
          <a:bodyPr/>
          <a:lstStyle/>
          <a:p>
            <a:r>
              <a:rPr lang="en-US"/>
              <a:t>Click to edit Master title style</a:t>
            </a:r>
          </a:p>
        </p:txBody>
      </p:sp>
    </p:spTree>
    <p:extLst>
      <p:ext uri="{BB962C8B-B14F-4D97-AF65-F5344CB8AC3E}">
        <p14:creationId xmlns:p14="http://schemas.microsoft.com/office/powerpoint/2010/main" val="3328083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Only-Logos and boilerplate">
    <p:spTree>
      <p:nvGrpSpPr>
        <p:cNvPr id="1" name=""/>
        <p:cNvGrpSpPr/>
        <p:nvPr/>
      </p:nvGrpSpPr>
      <p:grpSpPr>
        <a:xfrm>
          <a:off x="0" y="0"/>
          <a:ext cx="0" cy="0"/>
          <a:chOff x="0" y="0"/>
          <a:chExt cx="0" cy="0"/>
        </a:xfrm>
      </p:grpSpPr>
      <p:sp>
        <p:nvSpPr>
          <p:cNvPr id="8" name="Title 1"/>
          <p:cNvSpPr>
            <a:spLocks noGrp="1"/>
          </p:cNvSpPr>
          <p:nvPr>
            <p:ph type="title"/>
          </p:nvPr>
        </p:nvSpPr>
        <p:spPr>
          <a:xfrm>
            <a:off x="431921" y="729658"/>
            <a:ext cx="8272212" cy="988332"/>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020CE31-03F5-4363-83D9-EB9EDA11DC10}"/>
              </a:ext>
            </a:extLst>
          </p:cNvPr>
          <p:cNvSpPr>
            <a:spLocks noGrp="1"/>
          </p:cNvSpPr>
          <p:nvPr>
            <p:ph sz="quarter" idx="10"/>
          </p:nvPr>
        </p:nvSpPr>
        <p:spPr>
          <a:xfrm>
            <a:off x="432198" y="1997075"/>
            <a:ext cx="8373665" cy="3444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ChangeAspect="1"/>
          </p:cNvSpPr>
          <p:nvPr/>
        </p:nvSpPr>
        <p:spPr>
          <a:xfrm>
            <a:off x="330512"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Logo&#10;&#10;Description automatically generated">
            <a:extLst>
              <a:ext uri="{FF2B5EF4-FFF2-40B4-BE49-F238E27FC236}">
                <a16:creationId xmlns:a16="http://schemas.microsoft.com/office/drawing/2014/main" id="{E9AECE89-AA30-4670-90FE-8233715032C1}"/>
              </a:ext>
            </a:extLst>
          </p:cNvPr>
          <p:cNvPicPr>
            <a:picLocks noChangeAspect="1"/>
          </p:cNvPicPr>
          <p:nvPr userDrawn="1"/>
        </p:nvPicPr>
        <p:blipFill>
          <a:blip r:embed="rId2"/>
          <a:stretch>
            <a:fillRect/>
          </a:stretch>
        </p:blipFill>
        <p:spPr>
          <a:xfrm>
            <a:off x="4189265" y="5913479"/>
            <a:ext cx="565176" cy="753568"/>
          </a:xfrm>
          <a:prstGeom prst="rect">
            <a:avLst/>
          </a:prstGeom>
        </p:spPr>
      </p:pic>
      <p:pic>
        <p:nvPicPr>
          <p:cNvPr id="10" name="Picture 9" descr="A picture containing qr code&#10;&#10;Description automatically generated">
            <a:extLst>
              <a:ext uri="{FF2B5EF4-FFF2-40B4-BE49-F238E27FC236}">
                <a16:creationId xmlns:a16="http://schemas.microsoft.com/office/drawing/2014/main" id="{A7C5D15F-4237-4C19-8571-57A7A7D28A49}"/>
              </a:ext>
            </a:extLst>
          </p:cNvPr>
          <p:cNvPicPr>
            <a:picLocks noChangeAspect="1"/>
          </p:cNvPicPr>
          <p:nvPr userDrawn="1"/>
        </p:nvPicPr>
        <p:blipFill>
          <a:blip r:embed="rId3"/>
          <a:stretch>
            <a:fillRect/>
          </a:stretch>
        </p:blipFill>
        <p:spPr>
          <a:xfrm>
            <a:off x="431920" y="6090239"/>
            <a:ext cx="1088360" cy="515157"/>
          </a:xfrm>
          <a:prstGeom prst="rect">
            <a:avLst/>
          </a:prstGeom>
        </p:spPr>
      </p:pic>
      <p:sp>
        <p:nvSpPr>
          <p:cNvPr id="9" name="TextBox 8">
            <a:extLst>
              <a:ext uri="{FF2B5EF4-FFF2-40B4-BE49-F238E27FC236}">
                <a16:creationId xmlns:a16="http://schemas.microsoft.com/office/drawing/2014/main" id="{679C44D3-C1DC-462F-BBB6-19950D513A4C}"/>
              </a:ext>
            </a:extLst>
          </p:cNvPr>
          <p:cNvSpPr txBox="1"/>
          <p:nvPr userDrawn="1"/>
        </p:nvSpPr>
        <p:spPr>
          <a:xfrm>
            <a:off x="4754441" y="5874766"/>
            <a:ext cx="4051098" cy="646331"/>
          </a:xfrm>
          <a:prstGeom prst="rect">
            <a:avLst/>
          </a:prstGeom>
          <a:noFill/>
        </p:spPr>
        <p:txBody>
          <a:bodyPr wrap="square">
            <a:spAutoFit/>
          </a:bodyPr>
          <a:lstStyle/>
          <a:p>
            <a:pPr algn="just"/>
            <a:r>
              <a:rPr lang="en-US" sz="900" dirty="0"/>
              <a:t>Supported by the National Science Foundation under NSF Award 2040736 and 2115542.  Any opinions, findings, and conclusions or recommendations expressed in this material are those of the author(s) and do not necessarily reflect those of the National Science Foundation.</a:t>
            </a:r>
          </a:p>
        </p:txBody>
      </p:sp>
    </p:spTree>
    <p:extLst>
      <p:ext uri="{BB962C8B-B14F-4D97-AF65-F5344CB8AC3E}">
        <p14:creationId xmlns:p14="http://schemas.microsoft.com/office/powerpoint/2010/main" val="3898214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97D617-E07B-485E-8E40-2E0DDCA0F8E3}"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B8AAE-9250-4796-917A-0891B9EC29B2}" type="slidenum">
              <a:rPr lang="en-US" smtClean="0"/>
              <a:t>‹#›</a:t>
            </a:fld>
            <a:endParaRPr lang="en-US"/>
          </a:p>
        </p:txBody>
      </p:sp>
    </p:spTree>
    <p:extLst>
      <p:ext uri="{BB962C8B-B14F-4D97-AF65-F5344CB8AC3E}">
        <p14:creationId xmlns:p14="http://schemas.microsoft.com/office/powerpoint/2010/main" val="3534730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1B02A8-9935-43BE-936D-943169608636}" type="datetime1">
              <a:rPr lang="en-US" smtClean="0"/>
              <a:t>3/6/2023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57369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335863" y="5141973"/>
            <a:ext cx="8473650" cy="1274702"/>
          </a:xfrm>
          <a:prstGeom prst="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2296"/>
            <a:ext cx="3682084" cy="689514"/>
          </a:xfrm>
        </p:spPr>
        <p:txBody>
          <a:bodyPr anchor="ctr"/>
          <a:lstStyle>
            <a:lvl1pPr algn="l">
              <a:defRPr sz="15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335862" y="601200"/>
            <a:ext cx="8469630" cy="4204800"/>
          </a:xfrm>
        </p:spPr>
        <p:txBody>
          <a:bodyPr anchor="ctr">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05618" y="5262297"/>
            <a:ext cx="4402490" cy="689515"/>
          </a:xfrm>
        </p:spPr>
        <p:txBody>
          <a:bodyPr anchor="ctr">
            <a:normAutofit/>
          </a:bodyPr>
          <a:lstStyle>
            <a:lvl1pPr marL="0" indent="0" algn="r">
              <a:buNone/>
              <a:defRPr sz="825">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3518B405-B3F7-4586-BE59-DF6DE834F5F3}" type="datetime1">
              <a:rPr lang="en-US" smtClean="0"/>
              <a:t>3/6/2023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531379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nchor="b">
            <a:normAutofit/>
          </a:bodyPr>
          <a:lstStyle>
            <a:lvl1pPr algn="l">
              <a:defRPr sz="18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335863" y="599725"/>
            <a:ext cx="8468144" cy="3557252"/>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435894" y="5260128"/>
            <a:ext cx="8272213" cy="598671"/>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9376EAD-3739-455C-929C-D58B69B73424}" type="datetime1">
              <a:rPr lang="en-US" smtClean="0"/>
              <a:t>3/6/2023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66074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35894" y="702156"/>
            <a:ext cx="8272212"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1DFFBC-BDEB-417F-BF84-663A45C20646}" type="datetime1">
              <a:rPr lang="en-US" smtClean="0"/>
              <a:t>3/6/2023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83675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1" y="599725"/>
            <a:ext cx="2180113"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1" y="675727"/>
            <a:ext cx="1503123"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81193" y="675727"/>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745255" y="5956138"/>
            <a:ext cx="996106" cy="365125"/>
          </a:xfrm>
        </p:spPr>
        <p:txBody>
          <a:bodyPr/>
          <a:lstStyle>
            <a:lvl1pPr>
              <a:defRPr>
                <a:solidFill>
                  <a:schemeClr val="accent1">
                    <a:lumMod val="75000"/>
                    <a:lumOff val="25000"/>
                  </a:schemeClr>
                </a:solidFill>
              </a:defRPr>
            </a:lvl1pPr>
          </a:lstStyle>
          <a:p>
            <a:fld id="{D8071AC1-DFE2-4CEB-A839-7F430962ACC4}" type="datetime1">
              <a:rPr lang="en-US" smtClean="0"/>
              <a:t>3/6/2023</a:t>
            </a:fld>
            <a:endParaRPr lang="en-US" dirty="0"/>
          </a:p>
        </p:txBody>
      </p:sp>
      <p:sp>
        <p:nvSpPr>
          <p:cNvPr id="5" name="Footer Placeholder 4"/>
          <p:cNvSpPr>
            <a:spLocks noGrp="1"/>
          </p:cNvSpPr>
          <p:nvPr>
            <p:ph type="ftr" sz="quarter" idx="11"/>
          </p:nvPr>
        </p:nvSpPr>
        <p:spPr>
          <a:xfrm>
            <a:off x="581193" y="5951812"/>
            <a:ext cx="5922209" cy="365125"/>
          </a:xfrm>
        </p:spPr>
        <p:txBody>
          <a:bodyPr/>
          <a:lstStyle/>
          <a:p>
            <a:endParaRPr lang="en-US" dirty="0"/>
          </a:p>
        </p:txBody>
      </p:sp>
      <p:sp>
        <p:nvSpPr>
          <p:cNvPr id="6" name="Slide Number Placeholder 5"/>
          <p:cNvSpPr>
            <a:spLocks noGrp="1"/>
          </p:cNvSpPr>
          <p:nvPr>
            <p:ph type="sldNum" sz="quarter" idx="12"/>
          </p:nvPr>
        </p:nvSpPr>
        <p:spPr>
          <a:xfrm>
            <a:off x="7834962" y="5956138"/>
            <a:ext cx="873146"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07490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97D617-E07B-485E-8E40-2E0DDCA0F8E3}"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B8AAE-9250-4796-917A-0891B9EC29B2}" type="slidenum">
              <a:rPr lang="en-US" smtClean="0"/>
              <a:t>‹#›</a:t>
            </a:fld>
            <a:endParaRPr lang="en-US"/>
          </a:p>
        </p:txBody>
      </p:sp>
    </p:spTree>
    <p:extLst>
      <p:ext uri="{BB962C8B-B14F-4D97-AF65-F5344CB8AC3E}">
        <p14:creationId xmlns:p14="http://schemas.microsoft.com/office/powerpoint/2010/main" val="50093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97D617-E07B-485E-8E40-2E0DDCA0F8E3}" type="datetimeFigureOut">
              <a:rPr lang="en-US" smtClean="0"/>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B8AAE-9250-4796-917A-0891B9EC29B2}" type="slidenum">
              <a:rPr lang="en-US" smtClean="0"/>
              <a:t>‹#›</a:t>
            </a:fld>
            <a:endParaRPr lang="en-US"/>
          </a:p>
        </p:txBody>
      </p:sp>
    </p:spTree>
    <p:extLst>
      <p:ext uri="{BB962C8B-B14F-4D97-AF65-F5344CB8AC3E}">
        <p14:creationId xmlns:p14="http://schemas.microsoft.com/office/powerpoint/2010/main" val="1206732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97D617-E07B-485E-8E40-2E0DDCA0F8E3}" type="datetimeFigureOut">
              <a:rPr lang="en-US" smtClean="0"/>
              <a:t>3/6/2023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2B8AAE-9250-4796-917A-0891B9EC29B2}" type="slidenum">
              <a:rPr lang="en-US" smtClean="0"/>
              <a:t>‹#›</a:t>
            </a:fld>
            <a:endParaRPr lang="en-US"/>
          </a:p>
        </p:txBody>
      </p:sp>
    </p:spTree>
    <p:extLst>
      <p:ext uri="{BB962C8B-B14F-4D97-AF65-F5344CB8AC3E}">
        <p14:creationId xmlns:p14="http://schemas.microsoft.com/office/powerpoint/2010/main" val="3029096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97D617-E07B-485E-8E40-2E0DDCA0F8E3}" type="datetimeFigureOut">
              <a:rPr lang="en-US" smtClean="0"/>
              <a:t>3/6/2023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2B8AAE-9250-4796-917A-0891B9EC29B2}" type="slidenum">
              <a:rPr lang="en-US" smtClean="0"/>
              <a:t>‹#›</a:t>
            </a:fld>
            <a:endParaRPr lang="en-US"/>
          </a:p>
        </p:txBody>
      </p:sp>
    </p:spTree>
    <p:extLst>
      <p:ext uri="{BB962C8B-B14F-4D97-AF65-F5344CB8AC3E}">
        <p14:creationId xmlns:p14="http://schemas.microsoft.com/office/powerpoint/2010/main" val="3823672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97D617-E07B-485E-8E40-2E0DDCA0F8E3}" type="datetimeFigureOut">
              <a:rPr lang="en-US" smtClean="0"/>
              <a:t>3/6/2023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2B8AAE-9250-4796-917A-0891B9EC29B2}" type="slidenum">
              <a:rPr lang="en-US" smtClean="0"/>
              <a:t>‹#›</a:t>
            </a:fld>
            <a:endParaRPr lang="en-US"/>
          </a:p>
        </p:txBody>
      </p:sp>
    </p:spTree>
    <p:extLst>
      <p:ext uri="{BB962C8B-B14F-4D97-AF65-F5344CB8AC3E}">
        <p14:creationId xmlns:p14="http://schemas.microsoft.com/office/powerpoint/2010/main" val="2540985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97D617-E07B-485E-8E40-2E0DDCA0F8E3}" type="datetimeFigureOut">
              <a:rPr lang="en-US" smtClean="0"/>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B8AAE-9250-4796-917A-0891B9EC29B2}" type="slidenum">
              <a:rPr lang="en-US" smtClean="0"/>
              <a:t>‹#›</a:t>
            </a:fld>
            <a:endParaRPr lang="en-US"/>
          </a:p>
        </p:txBody>
      </p:sp>
    </p:spTree>
    <p:extLst>
      <p:ext uri="{BB962C8B-B14F-4D97-AF65-F5344CB8AC3E}">
        <p14:creationId xmlns:p14="http://schemas.microsoft.com/office/powerpoint/2010/main" val="2871336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97D617-E07B-485E-8E40-2E0DDCA0F8E3}" type="datetimeFigureOut">
              <a:rPr lang="en-US" smtClean="0"/>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B8AAE-9250-4796-917A-0891B9EC29B2}" type="slidenum">
              <a:rPr lang="en-US" smtClean="0"/>
              <a:t>‹#›</a:t>
            </a:fld>
            <a:endParaRPr lang="en-US"/>
          </a:p>
        </p:txBody>
      </p:sp>
    </p:spTree>
    <p:extLst>
      <p:ext uri="{BB962C8B-B14F-4D97-AF65-F5344CB8AC3E}">
        <p14:creationId xmlns:p14="http://schemas.microsoft.com/office/powerpoint/2010/main" val="4207080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97D617-E07B-485E-8E40-2E0DDCA0F8E3}" type="datetimeFigureOut">
              <a:rPr lang="en-US" smtClean="0"/>
              <a:t>3/6/2023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2B8AAE-9250-4796-917A-0891B9EC29B2}" type="slidenum">
              <a:rPr lang="en-US" smtClean="0"/>
              <a:t>‹#›</a:t>
            </a:fld>
            <a:endParaRPr lang="en-US"/>
          </a:p>
        </p:txBody>
      </p:sp>
    </p:spTree>
    <p:extLst>
      <p:ext uri="{BB962C8B-B14F-4D97-AF65-F5344CB8AC3E}">
        <p14:creationId xmlns:p14="http://schemas.microsoft.com/office/powerpoint/2010/main" val="135493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705124"/>
            <a:ext cx="8272212"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35894" y="2336003"/>
            <a:ext cx="8272212" cy="3522794"/>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04464" y="5956138"/>
            <a:ext cx="2133599" cy="365125"/>
          </a:xfrm>
          <a:prstGeom prst="rect">
            <a:avLst/>
          </a:prstGeom>
        </p:spPr>
        <p:txBody>
          <a:bodyPr vert="horz" lIns="91440" tIns="45720" rIns="91440" bIns="45720" rtlCol="0" anchor="ctr"/>
          <a:lstStyle>
            <a:lvl1pPr algn="r">
              <a:defRPr sz="675">
                <a:solidFill>
                  <a:schemeClr val="accent2"/>
                </a:solidFill>
              </a:defRPr>
            </a:lvl1pPr>
          </a:lstStyle>
          <a:p>
            <a:fld id="{EDBAC8D9-C124-4B74-9CB9-474FDD0AD4C5}" type="datetime1">
              <a:rPr lang="en-US" smtClean="0"/>
              <a:t>3/6/2023</a:t>
            </a:fld>
            <a:endParaRPr lang="en-US" dirty="0"/>
          </a:p>
        </p:txBody>
      </p:sp>
      <p:sp>
        <p:nvSpPr>
          <p:cNvPr id="5" name="Footer Placeholder 4"/>
          <p:cNvSpPr>
            <a:spLocks noGrp="1"/>
          </p:cNvSpPr>
          <p:nvPr>
            <p:ph type="ftr" sz="quarter" idx="3"/>
          </p:nvPr>
        </p:nvSpPr>
        <p:spPr>
          <a:xfrm>
            <a:off x="435894" y="5951812"/>
            <a:ext cx="5187908" cy="365125"/>
          </a:xfrm>
          <a:prstGeom prst="rect">
            <a:avLst/>
          </a:prstGeom>
        </p:spPr>
        <p:txBody>
          <a:bodyPr vert="horz" lIns="91440" tIns="45720" rIns="91440" bIns="45720" rtlCol="0" anchor="ctr"/>
          <a:lstStyle>
            <a:lvl1pPr algn="l">
              <a:defRPr sz="675"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918725" y="5956138"/>
            <a:ext cx="789383" cy="365125"/>
          </a:xfrm>
          <a:prstGeom prst="rect">
            <a:avLst/>
          </a:prstGeom>
        </p:spPr>
        <p:txBody>
          <a:bodyPr vert="horz" lIns="91440" tIns="45720" rIns="91440" bIns="45720" rtlCol="0" anchor="ctr"/>
          <a:lstStyle>
            <a:lvl1pPr algn="r">
              <a:defRPr sz="675">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334901"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93659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defTabSz="342900" rtl="0" eaLnBrk="1" latinLnBrk="0" hangingPunct="1">
        <a:spcBef>
          <a:spcPct val="0"/>
        </a:spcBef>
        <a:buNone/>
        <a:defRPr sz="3300" b="0" kern="1200" cap="all">
          <a:solidFill>
            <a:schemeClr val="bg1"/>
          </a:solidFill>
          <a:latin typeface="Lato" panose="020F0502020204030203" pitchFamily="34" charset="0"/>
          <a:ea typeface="Lato" panose="020F0502020204030203" pitchFamily="34" charset="0"/>
          <a:cs typeface="Lato" panose="020F050202020403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2100" kern="1200">
          <a:solidFill>
            <a:schemeClr val="tx2"/>
          </a:solidFill>
          <a:latin typeface="Lato" panose="020F0502020204030203" pitchFamily="34" charset="0"/>
          <a:ea typeface="Lato" panose="020F0502020204030203" pitchFamily="34" charset="0"/>
          <a:cs typeface="Lato" panose="020F0502020204030203" pitchFamily="34" charset="0"/>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800" kern="1200">
          <a:solidFill>
            <a:schemeClr val="tx2"/>
          </a:solidFill>
          <a:latin typeface="Lato" panose="020F0502020204030203" pitchFamily="34" charset="0"/>
          <a:ea typeface="Lato" panose="020F0502020204030203" pitchFamily="34" charset="0"/>
          <a:cs typeface="Lato" panose="020F0502020204030203" pitchFamily="34" charset="0"/>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500" kern="1200">
          <a:solidFill>
            <a:schemeClr val="tx2"/>
          </a:solidFill>
          <a:latin typeface="Lato" panose="020F0502020204030203" pitchFamily="34" charset="0"/>
          <a:ea typeface="Lato" panose="020F0502020204030203" pitchFamily="34" charset="0"/>
          <a:cs typeface="Lato" panose="020F0502020204030203" pitchFamily="34" charset="0"/>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350" kern="1200">
          <a:solidFill>
            <a:schemeClr val="tx2"/>
          </a:solidFill>
          <a:latin typeface="Lato" panose="020F0502020204030203" pitchFamily="34" charset="0"/>
          <a:ea typeface="Lato" panose="020F0502020204030203" pitchFamily="34" charset="0"/>
          <a:cs typeface="Lato" panose="020F0502020204030203" pitchFamily="34" charset="0"/>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350" kern="1200">
          <a:solidFill>
            <a:schemeClr val="tx2"/>
          </a:solidFill>
          <a:latin typeface="Lato" panose="020F0502020204030203" pitchFamily="34" charset="0"/>
          <a:ea typeface="Lato" panose="020F0502020204030203" pitchFamily="34" charset="0"/>
          <a:cs typeface="Lato" panose="020F0502020204030203" pitchFamily="34" charset="0"/>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43C4313-8013-4045-DA55-A10232F6C453}"/>
              </a:ext>
            </a:extLst>
          </p:cNvPr>
          <p:cNvSpPr>
            <a:spLocks noGrp="1"/>
          </p:cNvSpPr>
          <p:nvPr>
            <p:ph type="title"/>
          </p:nvPr>
        </p:nvSpPr>
        <p:spPr>
          <a:xfrm>
            <a:off x="451741" y="228600"/>
            <a:ext cx="8229600" cy="1143000"/>
          </a:xfrm>
        </p:spPr>
        <p:txBody>
          <a:bodyPr>
            <a:noAutofit/>
          </a:bodyPr>
          <a:lstStyle/>
          <a:p>
            <a:r>
              <a:rPr lang="en-US" sz="3200" b="1" dirty="0">
                <a:latin typeface="Arial" panose="020B0604020202020204" pitchFamily="34" charset="0"/>
                <a:cs typeface="Arial" panose="020B0604020202020204" pitchFamily="34" charset="0"/>
              </a:rPr>
              <a:t>Engaging Neurodiverse College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Students Effectively</a:t>
            </a:r>
          </a:p>
        </p:txBody>
      </p:sp>
      <p:sp>
        <p:nvSpPr>
          <p:cNvPr id="16" name="TextBox 15">
            <a:extLst>
              <a:ext uri="{FF2B5EF4-FFF2-40B4-BE49-F238E27FC236}">
                <a16:creationId xmlns:a16="http://schemas.microsoft.com/office/drawing/2014/main" id="{310213DF-18CA-C726-3EC5-4764333BAD02}"/>
              </a:ext>
            </a:extLst>
          </p:cNvPr>
          <p:cNvSpPr txBox="1"/>
          <p:nvPr/>
        </p:nvSpPr>
        <p:spPr>
          <a:xfrm>
            <a:off x="4038600" y="1623536"/>
            <a:ext cx="4572000" cy="830997"/>
          </a:xfrm>
          <a:prstGeom prst="rect">
            <a:avLst/>
          </a:prstGeom>
          <a:noFill/>
        </p:spPr>
        <p:txBody>
          <a:bodyPr wrap="square" lIns="0" tIns="0" rIns="0" bIns="0" rtlCol="0">
            <a:spAutoFit/>
          </a:bodyPr>
          <a:lstStyle/>
          <a:p>
            <a:pPr algn="ctr"/>
            <a:r>
              <a:rPr lang="en-US" b="1" dirty="0">
                <a:latin typeface="Arial" panose="020B0604020202020204" pitchFamily="34" charset="0"/>
                <a:cs typeface="Arial" panose="020B0604020202020204" pitchFamily="34" charset="0"/>
              </a:rPr>
              <a:t>Scott Bellman</a:t>
            </a:r>
          </a:p>
          <a:p>
            <a:pPr algn="ctr"/>
            <a:r>
              <a:rPr lang="en-US" dirty="0">
                <a:latin typeface="Arial" panose="020B0604020202020204" pitchFamily="34" charset="0"/>
                <a:cs typeface="Arial" panose="020B0604020202020204" pitchFamily="34" charset="0"/>
              </a:rPr>
              <a:t>Neuroscience for Neurodiverse Learners</a:t>
            </a:r>
          </a:p>
          <a:p>
            <a:pPr algn="ctr"/>
            <a:r>
              <a:rPr lang="en-US" dirty="0">
                <a:latin typeface="Arial" panose="020B0604020202020204" pitchFamily="34" charset="0"/>
                <a:cs typeface="Arial" panose="020B0604020202020204" pitchFamily="34" charset="0"/>
              </a:rPr>
              <a:t>University of Washington</a:t>
            </a:r>
          </a:p>
        </p:txBody>
      </p:sp>
      <p:sp>
        <p:nvSpPr>
          <p:cNvPr id="6" name="TextBox 5">
            <a:extLst>
              <a:ext uri="{FF2B5EF4-FFF2-40B4-BE49-F238E27FC236}">
                <a16:creationId xmlns:a16="http://schemas.microsoft.com/office/drawing/2014/main" id="{A4696FE9-A58E-F667-EE32-BF0C137B6A0D}"/>
              </a:ext>
            </a:extLst>
          </p:cNvPr>
          <p:cNvSpPr txBox="1"/>
          <p:nvPr/>
        </p:nvSpPr>
        <p:spPr>
          <a:xfrm>
            <a:off x="559751" y="1623536"/>
            <a:ext cx="3542803" cy="830997"/>
          </a:xfrm>
          <a:prstGeom prst="rect">
            <a:avLst/>
          </a:prstGeom>
          <a:noFill/>
        </p:spPr>
        <p:txBody>
          <a:bodyPr wrap="square" lIns="0" tIns="0" rIns="0" bIns="0" rtlCol="0">
            <a:spAutoFit/>
          </a:bodyPr>
          <a:lstStyle/>
          <a:p>
            <a:pPr algn="ctr"/>
            <a:r>
              <a:rPr lang="en-US" b="1" dirty="0">
                <a:latin typeface="Arial" panose="020B0604020202020204" pitchFamily="34" charset="0"/>
                <a:cs typeface="Arial" panose="020B0604020202020204" pitchFamily="34" charset="0"/>
              </a:rPr>
              <a:t>Ronda Jenson, Ph.D</a:t>
            </a:r>
            <a:r>
              <a:rPr lang="en-US" dirty="0">
                <a:latin typeface="Arial" panose="020B0604020202020204" pitchFamily="34" charset="0"/>
                <a:cs typeface="Arial" panose="020B0604020202020204" pitchFamily="34" charset="0"/>
              </a:rPr>
              <a:t>.</a:t>
            </a:r>
          </a:p>
          <a:p>
            <a:pPr algn="ctr"/>
            <a:r>
              <a:rPr lang="en-US" dirty="0">
                <a:latin typeface="Arial" panose="020B0604020202020204" pitchFamily="34" charset="0"/>
                <a:cs typeface="Arial" panose="020B0604020202020204" pitchFamily="34" charset="0"/>
              </a:rPr>
              <a:t>TAPDINTO-STEM</a:t>
            </a:r>
          </a:p>
          <a:p>
            <a:pPr algn="ctr"/>
            <a:r>
              <a:rPr lang="en-US" dirty="0">
                <a:latin typeface="Arial" panose="020B0604020202020204" pitchFamily="34" charset="0"/>
                <a:cs typeface="Arial" panose="020B0604020202020204" pitchFamily="34" charset="0"/>
              </a:rPr>
              <a:t>Northern Arizona University</a:t>
            </a:r>
          </a:p>
        </p:txBody>
      </p:sp>
      <p:pic>
        <p:nvPicPr>
          <p:cNvPr id="8" name="Picture 7" descr="A series of MRI cross sectional brain images in a 9 x 3 grid, including side views, frontal views, and top views. Each scan has a unique hue. ">
            <a:extLst>
              <a:ext uri="{FF2B5EF4-FFF2-40B4-BE49-F238E27FC236}">
                <a16:creationId xmlns:a16="http://schemas.microsoft.com/office/drawing/2014/main" id="{8B172BD5-0889-A821-D638-25978ECAB24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631354"/>
            <a:ext cx="9144000" cy="2474046"/>
          </a:xfrm>
          <a:prstGeom prst="rect">
            <a:avLst/>
          </a:prstGeom>
        </p:spPr>
      </p:pic>
      <p:sp>
        <p:nvSpPr>
          <p:cNvPr id="9" name="TextBox 8">
            <a:extLst>
              <a:ext uri="{FF2B5EF4-FFF2-40B4-BE49-F238E27FC236}">
                <a16:creationId xmlns:a16="http://schemas.microsoft.com/office/drawing/2014/main" id="{C6CE7A4D-7060-4C0C-4F36-06B3111F3150}"/>
              </a:ext>
            </a:extLst>
          </p:cNvPr>
          <p:cNvSpPr txBox="1"/>
          <p:nvPr/>
        </p:nvSpPr>
        <p:spPr>
          <a:xfrm>
            <a:off x="280829" y="5181600"/>
            <a:ext cx="8528040" cy="1045223"/>
          </a:xfrm>
          <a:prstGeom prst="rect">
            <a:avLst/>
          </a:prstGeom>
          <a:noFill/>
        </p:spPr>
        <p:txBody>
          <a:bodyPr wrap="none" rtlCol="0">
            <a:spAutoFit/>
          </a:bodyPr>
          <a:lstStyle/>
          <a:p>
            <a:pPr algn="ctr">
              <a:lnSpc>
                <a:spcPct val="150000"/>
              </a:lnSpc>
            </a:pPr>
            <a:r>
              <a:rPr lang="en-US" sz="2200" b="1" dirty="0">
                <a:latin typeface="Arial" panose="020B0604020202020204" pitchFamily="34" charset="0"/>
                <a:cs typeface="Arial" panose="020B0604020202020204" pitchFamily="34" charset="0"/>
              </a:rPr>
              <a:t>AAC&amp;U Conference on Diversity, Equity, and Student Success</a:t>
            </a:r>
          </a:p>
          <a:p>
            <a:pPr algn="ctr">
              <a:lnSpc>
                <a:spcPct val="150000"/>
              </a:lnSpc>
            </a:pPr>
            <a:r>
              <a:rPr lang="en-US" sz="2200" b="1" dirty="0">
                <a:latin typeface="Arial" panose="020B0604020202020204" pitchFamily="34" charset="0"/>
                <a:cs typeface="Arial" panose="020B0604020202020204" pitchFamily="34" charset="0"/>
              </a:rPr>
              <a:t>March 11th, 2023</a:t>
            </a:r>
          </a:p>
        </p:txBody>
      </p:sp>
    </p:spTree>
    <p:extLst>
      <p:ext uri="{BB962C8B-B14F-4D97-AF65-F5344CB8AC3E}">
        <p14:creationId xmlns:p14="http://schemas.microsoft.com/office/powerpoint/2010/main" val="3800536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B0C57C6-0B72-2143-B3A7-1C1C5BDB301F}"/>
              </a:ext>
            </a:extLst>
          </p:cNvPr>
          <p:cNvSpPr>
            <a:spLocks noGrp="1"/>
          </p:cNvSpPr>
          <p:nvPr>
            <p:ph type="title"/>
          </p:nvPr>
        </p:nvSpPr>
        <p:spPr>
          <a:xfrm>
            <a:off x="0" y="0"/>
            <a:ext cx="9144000" cy="646331"/>
          </a:xfrm>
        </p:spPr>
        <p:txBody>
          <a:bodyPr>
            <a:noAutofit/>
          </a:bodyPr>
          <a:lstStyle/>
          <a:p>
            <a:r>
              <a:rPr lang="en-US" sz="3600" b="1" dirty="0">
                <a:latin typeface="Arial" panose="020B0604020202020204" pitchFamily="34" charset="0"/>
                <a:cs typeface="Arial" panose="020B0604020202020204" pitchFamily="34" charset="0"/>
              </a:rPr>
              <a:t>Examples of Student-Driven Content</a:t>
            </a:r>
            <a:endParaRPr lang="en-US" sz="3600" dirty="0">
              <a:latin typeface="Arial" panose="020B0604020202020204" pitchFamily="34" charset="0"/>
              <a:cs typeface="Arial" panose="020B0604020202020204" pitchFamily="34" charset="0"/>
            </a:endParaRPr>
          </a:p>
        </p:txBody>
      </p:sp>
      <p:grpSp>
        <p:nvGrpSpPr>
          <p:cNvPr id="16" name="Group 15" descr="&quot;Meditation, Mindfulness and the Brain&quot; A sunsetting behind the clouds with four river stones stacked and one off to the side. ">
            <a:extLst>
              <a:ext uri="{FF2B5EF4-FFF2-40B4-BE49-F238E27FC236}">
                <a16:creationId xmlns:a16="http://schemas.microsoft.com/office/drawing/2014/main" id="{A58AEE7C-5CBD-D38A-5D04-A5FDB50B2218}"/>
              </a:ext>
            </a:extLst>
          </p:cNvPr>
          <p:cNvGrpSpPr/>
          <p:nvPr/>
        </p:nvGrpSpPr>
        <p:grpSpPr>
          <a:xfrm>
            <a:off x="66991" y="729762"/>
            <a:ext cx="4396442" cy="3411537"/>
            <a:chOff x="52450" y="700044"/>
            <a:chExt cx="4396442" cy="3411537"/>
          </a:xfrm>
        </p:grpSpPr>
        <p:pic>
          <p:nvPicPr>
            <p:cNvPr id="17" name="Picture 2">
              <a:extLst>
                <a:ext uri="{FF2B5EF4-FFF2-40B4-BE49-F238E27FC236}">
                  <a16:creationId xmlns:a16="http://schemas.microsoft.com/office/drawing/2014/main" id="{801D45FC-51E0-7D33-865C-ADD7B70B68C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961" y="700044"/>
              <a:ext cx="4359931" cy="341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a:extLst>
                <a:ext uri="{FF2B5EF4-FFF2-40B4-BE49-F238E27FC236}">
                  <a16:creationId xmlns:a16="http://schemas.microsoft.com/office/drawing/2014/main" id="{7D88076D-A3D8-0AAA-0806-8A8A5BB22298}"/>
                </a:ext>
              </a:extLst>
            </p:cNvPr>
            <p:cNvSpPr/>
            <p:nvPr/>
          </p:nvSpPr>
          <p:spPr>
            <a:xfrm>
              <a:off x="52450" y="847570"/>
              <a:ext cx="4352474"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Meditation, Mindfulness and the Brain</a:t>
              </a:r>
            </a:p>
          </p:txBody>
        </p:sp>
      </p:grpSp>
      <p:grpSp>
        <p:nvGrpSpPr>
          <p:cNvPr id="9" name="Group 8" descr="&quot;Music and the Brain&quot; Line drawing of a profile of the human head with an illuminated light bulb graphic in the center. A music score appears transparently over the light bulb graphic. "/>
          <p:cNvGrpSpPr/>
          <p:nvPr/>
        </p:nvGrpSpPr>
        <p:grpSpPr>
          <a:xfrm>
            <a:off x="4554866" y="726794"/>
            <a:ext cx="4522143" cy="3414505"/>
            <a:chOff x="4568042" y="700044"/>
            <a:chExt cx="4522143" cy="3414505"/>
          </a:xfrm>
        </p:grpSpPr>
        <p:pic>
          <p:nvPicPr>
            <p:cNvPr id="4" name="Picture 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568042" y="700044"/>
              <a:ext cx="4522143" cy="3414505"/>
            </a:xfrm>
            <a:prstGeom prst="rect">
              <a:avLst/>
            </a:prstGeom>
          </p:spPr>
        </p:pic>
        <p:sp>
          <p:nvSpPr>
            <p:cNvPr id="5" name="Rectangle 4"/>
            <p:cNvSpPr/>
            <p:nvPr/>
          </p:nvSpPr>
          <p:spPr>
            <a:xfrm>
              <a:off x="4601559" y="847570"/>
              <a:ext cx="237757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Music and the Brain</a:t>
              </a:r>
            </a:p>
          </p:txBody>
        </p:sp>
      </p:grpSp>
      <p:grpSp>
        <p:nvGrpSpPr>
          <p:cNvPr id="12" name="Group 11" descr="&quot;Neuroethics&quot; A human brain is connected to a laptop with a cord. The laptop is displaying an image of the human brain.">
            <a:extLst>
              <a:ext uri="{FF2B5EF4-FFF2-40B4-BE49-F238E27FC236}">
                <a16:creationId xmlns:a16="http://schemas.microsoft.com/office/drawing/2014/main" id="{22FA8FD1-2ED9-6842-9B80-1C062B58AB8B}"/>
              </a:ext>
            </a:extLst>
          </p:cNvPr>
          <p:cNvGrpSpPr/>
          <p:nvPr/>
        </p:nvGrpSpPr>
        <p:grpSpPr>
          <a:xfrm>
            <a:off x="110716" y="4243231"/>
            <a:ext cx="3958443" cy="2445207"/>
            <a:chOff x="99818" y="4305792"/>
            <a:chExt cx="3958443" cy="2445207"/>
          </a:xfrm>
        </p:grpSpPr>
        <p:pic>
          <p:nvPicPr>
            <p:cNvPr id="1028"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9818" y="4625524"/>
              <a:ext cx="3958443" cy="21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28650" y="4305792"/>
              <a:ext cx="1518364"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Neuroethics</a:t>
              </a:r>
            </a:p>
          </p:txBody>
        </p:sp>
      </p:grpSp>
      <p:grpSp>
        <p:nvGrpSpPr>
          <p:cNvPr id="11" name="Group 10" descr="&quot;Neuroscience in Movies&quot; Hands hold a movie clapboard in the open position, the background of the sand flats and hills are slightly out of focus. The clapboard reads: Neurotechnology Your Brain Occipital Lobe. "/>
          <p:cNvGrpSpPr/>
          <p:nvPr/>
        </p:nvGrpSpPr>
        <p:grpSpPr>
          <a:xfrm>
            <a:off x="4608514" y="4151195"/>
            <a:ext cx="4522143" cy="2559677"/>
            <a:chOff x="4568042" y="4240922"/>
            <a:chExt cx="4522143" cy="2559677"/>
          </a:xfrm>
        </p:grpSpPr>
        <p:pic>
          <p:nvPicPr>
            <p:cNvPr id="7" name="Picture 6"/>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568042" y="4240922"/>
              <a:ext cx="4522143" cy="2559677"/>
            </a:xfrm>
            <a:prstGeom prst="rect">
              <a:avLst/>
            </a:prstGeom>
          </p:spPr>
        </p:pic>
        <p:sp>
          <p:nvSpPr>
            <p:cNvPr id="13" name="Rectangle 12"/>
            <p:cNvSpPr/>
            <p:nvPr/>
          </p:nvSpPr>
          <p:spPr>
            <a:xfrm>
              <a:off x="4601559" y="4305792"/>
              <a:ext cx="2813591"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Neuroscience in Movies</a:t>
              </a:r>
            </a:p>
          </p:txBody>
        </p:sp>
      </p:grpSp>
    </p:spTree>
    <p:extLst>
      <p:ext uri="{BB962C8B-B14F-4D97-AF65-F5344CB8AC3E}">
        <p14:creationId xmlns:p14="http://schemas.microsoft.com/office/powerpoint/2010/main" val="3690351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19B6F-3B04-DD4C-B614-941F42B6D17D}"/>
              </a:ext>
            </a:extLst>
          </p:cNvPr>
          <p:cNvSpPr>
            <a:spLocks noGrp="1"/>
          </p:cNvSpPr>
          <p:nvPr>
            <p:ph type="title"/>
          </p:nvPr>
        </p:nvSpPr>
        <p:spPr>
          <a:xfrm>
            <a:off x="0" y="228600"/>
            <a:ext cx="9144000" cy="762000"/>
          </a:xfrm>
        </p:spPr>
        <p:txBody>
          <a:bodyPr>
            <a:normAutofit/>
          </a:bodyPr>
          <a:lstStyle/>
          <a:p>
            <a:r>
              <a:rPr lang="en-US" sz="3600" b="1" dirty="0">
                <a:latin typeface="Arial" panose="020B0604020202020204" pitchFamily="34" charset="0"/>
                <a:cs typeface="Arial" panose="020B0604020202020204" pitchFamily="34" charset="0"/>
              </a:rPr>
              <a:t>Near Peer Leaders</a:t>
            </a:r>
            <a:endParaRPr lang="en-US" sz="36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3E90DB0-F6DD-C196-E1CD-9DF9848303A1}"/>
              </a:ext>
            </a:extLst>
          </p:cNvPr>
          <p:cNvSpPr txBox="1"/>
          <p:nvPr/>
        </p:nvSpPr>
        <p:spPr>
          <a:xfrm>
            <a:off x="1143000" y="990600"/>
            <a:ext cx="7772400" cy="2431435"/>
          </a:xfrm>
          <a:prstGeom prst="rect">
            <a:avLst/>
          </a:prstGeom>
          <a:noFill/>
        </p:spPr>
        <p:txBody>
          <a:bodyPr wrap="square" rtlCol="0">
            <a:spAutoFit/>
          </a:bodyPr>
          <a:lstStyle/>
          <a:p>
            <a:r>
              <a:rPr lang="en-US" sz="800" b="1"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Help develop schedule and prepare examples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Participate in online discussions (Canvas LMS)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Lead panels and breakout rooms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Encourage everyone to celebrate student strengths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Lead by example and help create group norms</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pic>
        <p:nvPicPr>
          <p:cNvPr id="4" name="Picture 3" descr="Screen shot of a zoom meeting where a participant is sharing their needle point with four different types of neurons.">
            <a:extLst>
              <a:ext uri="{FF2B5EF4-FFF2-40B4-BE49-F238E27FC236}">
                <a16:creationId xmlns:a16="http://schemas.microsoft.com/office/drawing/2014/main" id="{68C515B2-D1B9-D046-B534-D5201931042B}"/>
              </a:ext>
            </a:extLst>
          </p:cNvPr>
          <p:cNvPicPr>
            <a:picLocks noChangeAspect="1"/>
          </p:cNvPicPr>
          <p:nvPr/>
        </p:nvPicPr>
        <p:blipFill rotWithShape="1">
          <a:blip r:embed="rId3">
            <a:extLst>
              <a:ext uri="{28A0092B-C50C-407E-A947-70E740481C1C}">
                <a14:useLocalDpi xmlns:a14="http://schemas.microsoft.com/office/drawing/2010/main"/>
              </a:ext>
            </a:extLst>
          </a:blip>
          <a:srcRect t="5272" b="8877"/>
          <a:stretch/>
        </p:blipFill>
        <p:spPr>
          <a:xfrm>
            <a:off x="1202308" y="3200399"/>
            <a:ext cx="6722492" cy="3124201"/>
          </a:xfrm>
          <a:prstGeom prst="rect">
            <a:avLst/>
          </a:prstGeom>
        </p:spPr>
      </p:pic>
      <p:pic>
        <p:nvPicPr>
          <p:cNvPr id="7" name="Picture 6" descr="Logo for UW's Neuroscience for Neurodiverse Learners (NNL)">
            <a:extLst>
              <a:ext uri="{FF2B5EF4-FFF2-40B4-BE49-F238E27FC236}">
                <a16:creationId xmlns:a16="http://schemas.microsoft.com/office/drawing/2014/main" id="{EC97A369-8B34-3573-5660-369CC1C5B8F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6457" y="404336"/>
            <a:ext cx="1137543" cy="738664"/>
          </a:xfrm>
          <a:prstGeom prst="rect">
            <a:avLst/>
          </a:prstGeom>
        </p:spPr>
      </p:pic>
    </p:spTree>
    <p:extLst>
      <p:ext uri="{BB962C8B-B14F-4D97-AF65-F5344CB8AC3E}">
        <p14:creationId xmlns:p14="http://schemas.microsoft.com/office/powerpoint/2010/main" val="1914563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746735-093D-1D35-C242-B28C02A623D5}"/>
              </a:ext>
            </a:extLst>
          </p:cNvPr>
          <p:cNvSpPr>
            <a:spLocks noGrp="1"/>
          </p:cNvSpPr>
          <p:nvPr>
            <p:ph type="ctrTitle"/>
          </p:nvPr>
        </p:nvSpPr>
        <p:spPr>
          <a:xfrm>
            <a:off x="76200" y="153973"/>
            <a:ext cx="9067799" cy="760427"/>
          </a:xfrm>
        </p:spPr>
        <p:txBody>
          <a:bodyPr>
            <a:normAutofit/>
          </a:bodyPr>
          <a:lstStyle/>
          <a:p>
            <a:r>
              <a:rPr lang="en-US" sz="3600" b="1" dirty="0">
                <a:latin typeface="Arial" panose="020B0604020202020204" pitchFamily="34" charset="0"/>
                <a:cs typeface="Arial" panose="020B0604020202020204" pitchFamily="34" charset="0"/>
              </a:rPr>
              <a:t>Assistive Tech &amp; Summer Camp (1)</a:t>
            </a:r>
          </a:p>
        </p:txBody>
      </p:sp>
      <p:sp>
        <p:nvSpPr>
          <p:cNvPr id="5" name="Rectangle 4"/>
          <p:cNvSpPr/>
          <p:nvPr/>
        </p:nvSpPr>
        <p:spPr>
          <a:xfrm>
            <a:off x="152400" y="1933813"/>
            <a:ext cx="4495800" cy="3323987"/>
          </a:xfrm>
          <a:prstGeom prst="rect">
            <a:avLst/>
          </a:prstGeom>
        </p:spPr>
        <p:txBody>
          <a:bodyPr wrap="square">
            <a:spAutoFit/>
          </a:bodyPr>
          <a:lstStyle/>
          <a:p>
            <a:pPr marL="45720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Students are asked about the use of AT prior to camp.</a:t>
            </a:r>
          </a:p>
          <a:p>
            <a:pPr marL="457200" indent="-457200">
              <a:buFont typeface="Arial" panose="020B0604020202020204" pitchFamily="34" charset="0"/>
              <a:buChar char="•"/>
            </a:pPr>
            <a:endParaRPr lang="en-US" sz="3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One or more meetings with an AT specialist.</a:t>
            </a:r>
          </a:p>
          <a:p>
            <a:pPr marL="457200" indent="-457200">
              <a:buFont typeface="Arial" panose="020B0604020202020204" pitchFamily="34" charset="0"/>
              <a:buChar char="•"/>
            </a:pPr>
            <a:endParaRPr lang="en-US" sz="3000" dirty="0">
              <a:latin typeface="Arial" panose="020B0604020202020204" pitchFamily="34" charset="0"/>
              <a:cs typeface="Arial" panose="020B0604020202020204" pitchFamily="34" charset="0"/>
            </a:endParaRPr>
          </a:p>
        </p:txBody>
      </p:sp>
      <p:pic>
        <p:nvPicPr>
          <p:cNvPr id="3" name="Picture 2" descr="Staff and students outside of the UW Center for Neurotechnology.">
            <a:extLst>
              <a:ext uri="{FF2B5EF4-FFF2-40B4-BE49-F238E27FC236}">
                <a16:creationId xmlns:a16="http://schemas.microsoft.com/office/drawing/2014/main" id="{8E0C2BE5-ACB0-2C38-4511-C9A92D7E9B7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4131600" y="1693200"/>
            <a:ext cx="5148000" cy="3962400"/>
          </a:xfrm>
          <a:prstGeom prst="rect">
            <a:avLst/>
          </a:prstGeom>
        </p:spPr>
      </p:pic>
    </p:spTree>
    <p:extLst>
      <p:ext uri="{BB962C8B-B14F-4D97-AF65-F5344CB8AC3E}">
        <p14:creationId xmlns:p14="http://schemas.microsoft.com/office/powerpoint/2010/main" val="1779450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746735-093D-1D35-C242-B28C02A623D5}"/>
              </a:ext>
            </a:extLst>
          </p:cNvPr>
          <p:cNvSpPr>
            <a:spLocks noGrp="1"/>
          </p:cNvSpPr>
          <p:nvPr>
            <p:ph type="ctrTitle"/>
          </p:nvPr>
        </p:nvSpPr>
        <p:spPr>
          <a:xfrm>
            <a:off x="76200" y="153973"/>
            <a:ext cx="9067799" cy="760427"/>
          </a:xfrm>
        </p:spPr>
        <p:txBody>
          <a:bodyPr>
            <a:normAutofit/>
          </a:bodyPr>
          <a:lstStyle/>
          <a:p>
            <a:r>
              <a:rPr lang="en-US" sz="3600" b="1" dirty="0">
                <a:latin typeface="Arial" panose="020B0604020202020204" pitchFamily="34" charset="0"/>
                <a:cs typeface="Arial" panose="020B0604020202020204" pitchFamily="34" charset="0"/>
              </a:rPr>
              <a:t>Assistive Tech &amp; Summer Camp (2)</a:t>
            </a:r>
          </a:p>
        </p:txBody>
      </p:sp>
      <p:sp>
        <p:nvSpPr>
          <p:cNvPr id="5" name="Rectangle 4"/>
          <p:cNvSpPr/>
          <p:nvPr/>
        </p:nvSpPr>
        <p:spPr>
          <a:xfrm>
            <a:off x="518994" y="1037779"/>
            <a:ext cx="8625006" cy="3000821"/>
          </a:xfrm>
          <a:prstGeom prst="rect">
            <a:avLst/>
          </a:prstGeom>
        </p:spPr>
        <p:txBody>
          <a:bodyPr wrap="square">
            <a:spAutoFit/>
          </a:bodyPr>
          <a:lstStyle/>
          <a:p>
            <a:r>
              <a:rPr lang="en-US" sz="3000" dirty="0">
                <a:latin typeface="Arial" panose="020B0604020202020204" pitchFamily="34" charset="0"/>
                <a:cs typeface="Arial" panose="020B0604020202020204" pitchFamily="34" charset="0"/>
              </a:rPr>
              <a:t>Multiple audio outputs from instructors, with dedicated streams for…</a:t>
            </a:r>
          </a:p>
          <a:p>
            <a:endParaRPr lang="en-US" sz="9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3000" dirty="0">
                <a:latin typeface="Arial" panose="020B0604020202020204" pitchFamily="34" charset="0"/>
                <a:cs typeface="Arial" panose="020B0604020202020204" pitchFamily="34" charset="0"/>
              </a:rPr>
              <a:t>the classroom,</a:t>
            </a:r>
          </a:p>
          <a:p>
            <a:pPr marL="742950" lvl="1" indent="-285750">
              <a:buFont typeface="Arial" panose="020B0604020202020204" pitchFamily="34" charset="0"/>
              <a:buChar char="•"/>
            </a:pPr>
            <a:r>
              <a:rPr lang="en-US" sz="3000" dirty="0">
                <a:latin typeface="Arial" panose="020B0604020202020204" pitchFamily="34" charset="0"/>
                <a:cs typeface="Arial" panose="020B0604020202020204" pitchFamily="34" charset="0"/>
              </a:rPr>
              <a:t>a cochlear implant user,</a:t>
            </a:r>
          </a:p>
          <a:p>
            <a:pPr marL="742950" lvl="1" indent="-285750">
              <a:buFont typeface="Arial" panose="020B0604020202020204" pitchFamily="34" charset="0"/>
              <a:buChar char="•"/>
            </a:pPr>
            <a:r>
              <a:rPr lang="en-US" sz="3000" dirty="0">
                <a:latin typeface="Arial" panose="020B0604020202020204" pitchFamily="34" charset="0"/>
                <a:cs typeface="Arial" panose="020B0604020202020204" pitchFamily="34" charset="0"/>
              </a:rPr>
              <a:t>a user of hearing aids, and</a:t>
            </a:r>
          </a:p>
          <a:p>
            <a:pPr marL="742950" lvl="1" indent="-285750">
              <a:buFont typeface="Arial" panose="020B0604020202020204" pitchFamily="34" charset="0"/>
              <a:buChar char="•"/>
            </a:pPr>
            <a:r>
              <a:rPr lang="en-US" sz="3000" dirty="0">
                <a:latin typeface="Arial" panose="020B0604020202020204" pitchFamily="34" charset="0"/>
                <a:cs typeface="Arial" panose="020B0604020202020204" pitchFamily="34" charset="0"/>
              </a:rPr>
              <a:t>the livestream audience on Zoom.</a:t>
            </a:r>
          </a:p>
        </p:txBody>
      </p:sp>
      <p:pic>
        <p:nvPicPr>
          <p:cNvPr id="2050" name="Picture 2" descr="Various microphones of different types.">
            <a:extLst>
              <a:ext uri="{FF2B5EF4-FFF2-40B4-BE49-F238E27FC236}">
                <a16:creationId xmlns:a16="http://schemas.microsoft.com/office/drawing/2014/main" id="{6A13F53F-3008-2B00-98F2-D73650B8FEA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038600"/>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046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746735-093D-1D35-C242-B28C02A623D5}"/>
              </a:ext>
            </a:extLst>
          </p:cNvPr>
          <p:cNvSpPr>
            <a:spLocks noGrp="1"/>
          </p:cNvSpPr>
          <p:nvPr>
            <p:ph type="ctrTitle"/>
          </p:nvPr>
        </p:nvSpPr>
        <p:spPr>
          <a:xfrm>
            <a:off x="76200" y="153973"/>
            <a:ext cx="9067799" cy="760427"/>
          </a:xfrm>
        </p:spPr>
        <p:txBody>
          <a:bodyPr>
            <a:normAutofit/>
          </a:bodyPr>
          <a:lstStyle/>
          <a:p>
            <a:r>
              <a:rPr lang="en-US" sz="3600" b="1" dirty="0">
                <a:latin typeface="Arial" panose="020B0604020202020204" pitchFamily="34" charset="0"/>
                <a:cs typeface="Arial" panose="020B0604020202020204" pitchFamily="34" charset="0"/>
              </a:rPr>
              <a:t>Assistive Tech &amp; Summer Camp (3)</a:t>
            </a:r>
          </a:p>
        </p:txBody>
      </p:sp>
      <p:sp>
        <p:nvSpPr>
          <p:cNvPr id="5" name="Rectangle 4"/>
          <p:cNvSpPr/>
          <p:nvPr/>
        </p:nvSpPr>
        <p:spPr>
          <a:xfrm>
            <a:off x="304800" y="1080730"/>
            <a:ext cx="8153401" cy="5047536"/>
          </a:xfrm>
          <a:prstGeom prst="rect">
            <a:avLst/>
          </a:prstGeom>
        </p:spPr>
        <p:txBody>
          <a:bodyPr wrap="square">
            <a:spAutoFit/>
          </a:bodyPr>
          <a:lstStyle/>
          <a:p>
            <a:r>
              <a:rPr lang="en-US" sz="3000" dirty="0">
                <a:latin typeface="Arial" panose="020B0604020202020204" pitchFamily="34" charset="0"/>
                <a:cs typeface="Arial" panose="020B0604020202020204" pitchFamily="34" charset="0"/>
              </a:rPr>
              <a:t>Students offered opportunities </a:t>
            </a:r>
          </a:p>
          <a:p>
            <a:r>
              <a:rPr lang="en-US" sz="3000" dirty="0">
                <a:latin typeface="Arial" panose="020B0604020202020204" pitchFamily="34" charset="0"/>
                <a:cs typeface="Arial" panose="020B0604020202020204" pitchFamily="34" charset="0"/>
              </a:rPr>
              <a:t>to try various AT products for </a:t>
            </a:r>
          </a:p>
          <a:p>
            <a:r>
              <a:rPr lang="en-US" sz="3000" dirty="0">
                <a:latin typeface="Arial" panose="020B0604020202020204" pitchFamily="34" charset="0"/>
                <a:cs typeface="Arial" panose="020B0604020202020204" pitchFamily="34" charset="0"/>
              </a:rPr>
              <a:t>the first time.</a:t>
            </a:r>
          </a:p>
          <a:p>
            <a:endParaRPr lang="en-US" sz="30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3000" dirty="0">
                <a:latin typeface="Arial" panose="020B0604020202020204" pitchFamily="34" charset="0"/>
                <a:cs typeface="Arial" panose="020B0604020202020204" pitchFamily="34" charset="0"/>
              </a:rPr>
              <a:t>Smart Pen technology for note taking:</a:t>
            </a:r>
          </a:p>
          <a:p>
            <a:endParaRPr lang="en-US" sz="3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In-person training from a peer (college student) and AT staff during summer camp.</a:t>
            </a:r>
          </a:p>
          <a:p>
            <a:endParaRPr lang="en-US" sz="1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Six students requested Smart Pen products for use during the academic year. </a:t>
            </a:r>
          </a:p>
        </p:txBody>
      </p:sp>
      <p:pic>
        <p:nvPicPr>
          <p:cNvPr id="6148" name="Picture 4" descr="A person writing, using a smart pen and a notebook.">
            <a:extLst>
              <a:ext uri="{FF2B5EF4-FFF2-40B4-BE49-F238E27FC236}">
                <a16:creationId xmlns:a16="http://schemas.microsoft.com/office/drawing/2014/main" id="{EA66DF48-613F-E11C-8BC2-3FB60E07BB1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791200" y="1143000"/>
            <a:ext cx="2743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963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746735-093D-1D35-C242-B28C02A623D5}"/>
              </a:ext>
            </a:extLst>
          </p:cNvPr>
          <p:cNvSpPr>
            <a:spLocks noGrp="1"/>
          </p:cNvSpPr>
          <p:nvPr>
            <p:ph type="ctrTitle"/>
          </p:nvPr>
        </p:nvSpPr>
        <p:spPr>
          <a:xfrm>
            <a:off x="76200" y="153973"/>
            <a:ext cx="9067799" cy="760427"/>
          </a:xfrm>
        </p:spPr>
        <p:txBody>
          <a:bodyPr>
            <a:normAutofit/>
          </a:bodyPr>
          <a:lstStyle/>
          <a:p>
            <a:r>
              <a:rPr lang="en-US" sz="3600" b="1" dirty="0">
                <a:latin typeface="Arial" panose="020B0604020202020204" pitchFamily="34" charset="0"/>
                <a:cs typeface="Arial" panose="020B0604020202020204" pitchFamily="34" charset="0"/>
              </a:rPr>
              <a:t>Assistive Tech &amp; Summer Camp (4)</a:t>
            </a:r>
          </a:p>
        </p:txBody>
      </p:sp>
      <p:sp>
        <p:nvSpPr>
          <p:cNvPr id="5" name="Rectangle 4"/>
          <p:cNvSpPr/>
          <p:nvPr/>
        </p:nvSpPr>
        <p:spPr>
          <a:xfrm>
            <a:off x="304800" y="1518821"/>
            <a:ext cx="8534400" cy="5447645"/>
          </a:xfrm>
          <a:prstGeom prst="rect">
            <a:avLst/>
          </a:prstGeom>
        </p:spPr>
        <p:txBody>
          <a:bodyPr wrap="square">
            <a:spAutoFit/>
          </a:bodyPr>
          <a:lstStyle/>
          <a:p>
            <a:endParaRPr lang="en-US" sz="30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3000" dirty="0">
                <a:latin typeface="Arial" panose="020B0604020202020204" pitchFamily="34" charset="0"/>
                <a:cs typeface="Arial" panose="020B0604020202020204" pitchFamily="34" charset="0"/>
              </a:rPr>
              <a:t>					     Note taking </a:t>
            </a:r>
          </a:p>
          <a:p>
            <a:r>
              <a:rPr lang="en-US" sz="3000" dirty="0">
                <a:latin typeface="Arial" panose="020B0604020202020204" pitchFamily="34" charset="0"/>
                <a:cs typeface="Arial" panose="020B0604020202020204" pitchFamily="34" charset="0"/>
              </a:rPr>
              <a:t>					software and apps:</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Students learned about products and offered funding to install on their computers</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Two students requested funding and year-round support</a:t>
            </a:r>
          </a:p>
          <a:p>
            <a:endParaRPr lang="en-US" sz="30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p:txBody>
      </p:sp>
      <p:pic>
        <p:nvPicPr>
          <p:cNvPr id="1026" name="Picture 2" descr="A person writing on paper.">
            <a:extLst>
              <a:ext uri="{FF2B5EF4-FFF2-40B4-BE49-F238E27FC236}">
                <a16:creationId xmlns:a16="http://schemas.microsoft.com/office/drawing/2014/main" id="{CEC91FD0-7929-243D-1B96-F99447C2313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1371600"/>
            <a:ext cx="39370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107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746735-093D-1D35-C242-B28C02A623D5}"/>
              </a:ext>
            </a:extLst>
          </p:cNvPr>
          <p:cNvSpPr>
            <a:spLocks noGrp="1"/>
          </p:cNvSpPr>
          <p:nvPr>
            <p:ph type="ctrTitle"/>
          </p:nvPr>
        </p:nvSpPr>
        <p:spPr>
          <a:xfrm>
            <a:off x="76200" y="153973"/>
            <a:ext cx="9067799" cy="760427"/>
          </a:xfrm>
        </p:spPr>
        <p:txBody>
          <a:bodyPr>
            <a:normAutofit/>
          </a:bodyPr>
          <a:lstStyle/>
          <a:p>
            <a:r>
              <a:rPr lang="en-US" sz="3600" b="1" dirty="0">
                <a:latin typeface="Arial" panose="020B0604020202020204" pitchFamily="34" charset="0"/>
                <a:cs typeface="Arial" panose="020B0604020202020204" pitchFamily="34" charset="0"/>
              </a:rPr>
              <a:t>Assistive Tech &amp; Summer Camp (5)</a:t>
            </a:r>
          </a:p>
        </p:txBody>
      </p:sp>
      <p:sp>
        <p:nvSpPr>
          <p:cNvPr id="5" name="Rectangle 4"/>
          <p:cNvSpPr/>
          <p:nvPr/>
        </p:nvSpPr>
        <p:spPr>
          <a:xfrm>
            <a:off x="304800" y="1283017"/>
            <a:ext cx="8153401" cy="4801314"/>
          </a:xfrm>
          <a:prstGeom prst="rect">
            <a:avLst/>
          </a:prstGeom>
        </p:spPr>
        <p:txBody>
          <a:bodyPr wrap="square">
            <a:spAutoFit/>
          </a:bodyPr>
          <a:lstStyle/>
          <a:p>
            <a:r>
              <a:rPr lang="en-US" sz="3000" dirty="0">
                <a:latin typeface="Arial" panose="020B0604020202020204" pitchFamily="34" charset="0"/>
                <a:cs typeface="Arial" panose="020B0604020202020204" pitchFamily="34" charset="0"/>
              </a:rPr>
              <a:t>Summer camp sessions devoted to exploring AT commonly used by neurodivergent learners, especially in the areas of</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note taking,</a:t>
            </a:r>
          </a:p>
          <a:p>
            <a:pPr marL="45720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organizing ideas,</a:t>
            </a:r>
          </a:p>
          <a:p>
            <a:pPr marL="45720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reading,</a:t>
            </a:r>
          </a:p>
          <a:p>
            <a:pPr marL="45720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writing, and</a:t>
            </a:r>
          </a:p>
          <a:p>
            <a:pPr marL="45720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mathematics.</a:t>
            </a:r>
          </a:p>
          <a:p>
            <a:endParaRPr lang="en-US" sz="3000" dirty="0">
              <a:latin typeface="Arial" panose="020B0604020202020204" pitchFamily="34" charset="0"/>
              <a:cs typeface="Arial" panose="020B0604020202020204" pitchFamily="34" charset="0"/>
            </a:endParaRPr>
          </a:p>
        </p:txBody>
      </p:sp>
      <p:pic>
        <p:nvPicPr>
          <p:cNvPr id="3" name="Picture 2" descr="An image of the NNL summer camp classroom. Some students are using wheelchairs.">
            <a:extLst>
              <a:ext uri="{FF2B5EF4-FFF2-40B4-BE49-F238E27FC236}">
                <a16:creationId xmlns:a16="http://schemas.microsoft.com/office/drawing/2014/main" id="{4F8EDBDC-7F79-C4ED-13A7-D351EBE2763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38600" y="3035617"/>
            <a:ext cx="4267200" cy="2844800"/>
          </a:xfrm>
          <a:prstGeom prst="rect">
            <a:avLst/>
          </a:prstGeom>
        </p:spPr>
      </p:pic>
    </p:spTree>
    <p:extLst>
      <p:ext uri="{BB962C8B-B14F-4D97-AF65-F5344CB8AC3E}">
        <p14:creationId xmlns:p14="http://schemas.microsoft.com/office/powerpoint/2010/main" val="1863360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E1ECF-C8E5-63C7-E3F0-61864ACFC19E}"/>
              </a:ext>
            </a:extLst>
          </p:cNvPr>
          <p:cNvSpPr>
            <a:spLocks noGrp="1"/>
          </p:cNvSpPr>
          <p:nvPr>
            <p:ph type="title"/>
          </p:nvPr>
        </p:nvSpPr>
        <p:spPr/>
        <p:txBody>
          <a:bodyPr/>
          <a:lstStyle/>
          <a:p>
            <a:r>
              <a:rPr lang="en-US" dirty="0"/>
              <a:t>INCLUDES and AISL</a:t>
            </a:r>
          </a:p>
        </p:txBody>
      </p:sp>
      <p:sp>
        <p:nvSpPr>
          <p:cNvPr id="3" name="Content Placeholder 2">
            <a:extLst>
              <a:ext uri="{FF2B5EF4-FFF2-40B4-BE49-F238E27FC236}">
                <a16:creationId xmlns:a16="http://schemas.microsoft.com/office/drawing/2014/main" id="{05BB8127-D422-E8E0-45F3-C7915F9A5AB3}"/>
              </a:ext>
            </a:extLst>
          </p:cNvPr>
          <p:cNvSpPr>
            <a:spLocks noGrp="1"/>
          </p:cNvSpPr>
          <p:nvPr>
            <p:ph idx="1"/>
          </p:nvPr>
        </p:nvSpPr>
        <p:spPr>
          <a:xfrm>
            <a:off x="228600" y="2039256"/>
            <a:ext cx="8458200" cy="4437743"/>
          </a:xfrm>
        </p:spPr>
        <p:txBody>
          <a:bodyPr>
            <a:normAutofit/>
          </a:bodyPr>
          <a:lstStyle/>
          <a:p>
            <a:pPr marL="0" indent="0" algn="ctr" fontAlgn="base">
              <a:buNone/>
            </a:pPr>
            <a:r>
              <a:rPr kumimoji="0" lang="en-US" sz="3200" b="0" u="none" strike="noStrike" kern="1200" cap="none" spc="0" normalizeH="0" baseline="0" noProof="0" dirty="0">
                <a:ln>
                  <a:noFill/>
                </a:ln>
                <a:solidFill>
                  <a:schemeClr val="accent2"/>
                </a:solidFill>
                <a:effectLst/>
                <a:uLnTx/>
                <a:uFillTx/>
                <a:latin typeface="Helvetica Neue"/>
              </a:rPr>
              <a:t>DYNA </a:t>
            </a:r>
            <a:r>
              <a:rPr kumimoji="0" lang="en-US" sz="3200" b="0" u="none" strike="noStrike" kern="1200" cap="none" spc="0" normalizeH="0" baseline="0" noProof="0" dirty="0">
                <a:ln>
                  <a:noFill/>
                </a:ln>
                <a:solidFill>
                  <a:schemeClr val="tx1"/>
                </a:solidFill>
                <a:effectLst/>
                <a:uLnTx/>
                <a:uFillTx/>
                <a:latin typeface="Helvetica Neue"/>
              </a:rPr>
              <a:t>STEM: </a:t>
            </a:r>
            <a:r>
              <a:rPr kumimoji="0" lang="en-US" sz="3200" b="1" u="none" strike="noStrike" kern="1200" cap="none" spc="0" normalizeH="0" baseline="0" noProof="0" dirty="0">
                <a:ln>
                  <a:noFill/>
                </a:ln>
                <a:solidFill>
                  <a:schemeClr val="accent2"/>
                </a:solidFill>
                <a:effectLst/>
                <a:uLnTx/>
                <a:uFillTx/>
                <a:latin typeface="Helvetica Neue"/>
              </a:rPr>
              <a:t>D</a:t>
            </a:r>
            <a:r>
              <a:rPr kumimoji="0" lang="en-US" sz="3200" b="0" u="none" strike="noStrike" kern="1200" cap="none" spc="0" normalizeH="0" baseline="0" noProof="0" dirty="0">
                <a:ln>
                  <a:noFill/>
                </a:ln>
                <a:solidFill>
                  <a:schemeClr val="tx1"/>
                </a:solidFill>
                <a:effectLst/>
                <a:uLnTx/>
                <a:uFillTx/>
                <a:latin typeface="Helvetica Neue"/>
              </a:rPr>
              <a:t>iscover </a:t>
            </a:r>
            <a:r>
              <a:rPr kumimoji="0" lang="en-US" sz="3200" b="1" u="none" strike="noStrike" kern="1200" cap="none" spc="0" normalizeH="0" baseline="0" noProof="0" dirty="0">
                <a:ln>
                  <a:noFill/>
                </a:ln>
                <a:solidFill>
                  <a:schemeClr val="accent2"/>
                </a:solidFill>
                <a:effectLst/>
                <a:uLnTx/>
                <a:uFillTx/>
                <a:latin typeface="Helvetica Neue"/>
              </a:rPr>
              <a:t>Y</a:t>
            </a:r>
            <a:r>
              <a:rPr kumimoji="0" lang="en-US" sz="3200" b="0" u="none" strike="noStrike" kern="1200" cap="none" spc="0" normalizeH="0" baseline="0" noProof="0" dirty="0">
                <a:ln>
                  <a:noFill/>
                </a:ln>
                <a:solidFill>
                  <a:schemeClr val="tx1"/>
                </a:solidFill>
                <a:effectLst/>
                <a:uLnTx/>
                <a:uFillTx/>
                <a:latin typeface="Helvetica Neue"/>
              </a:rPr>
              <a:t>our </a:t>
            </a:r>
            <a:r>
              <a:rPr kumimoji="0" lang="en-US" sz="3200" b="1" u="none" strike="noStrike" kern="1200" cap="none" spc="0" normalizeH="0" baseline="0" noProof="0" dirty="0">
                <a:ln>
                  <a:noFill/>
                </a:ln>
                <a:solidFill>
                  <a:schemeClr val="accent2"/>
                </a:solidFill>
                <a:effectLst/>
                <a:uLnTx/>
                <a:uFillTx/>
                <a:latin typeface="Helvetica Neue"/>
              </a:rPr>
              <a:t>N</a:t>
            </a:r>
            <a:r>
              <a:rPr kumimoji="0" lang="en-US" sz="3200" b="0" u="none" strike="noStrike" kern="1200" cap="none" spc="0" normalizeH="0" baseline="0" noProof="0" dirty="0">
                <a:ln>
                  <a:noFill/>
                </a:ln>
                <a:solidFill>
                  <a:schemeClr val="tx1"/>
                </a:solidFill>
                <a:effectLst/>
                <a:uLnTx/>
                <a:uFillTx/>
                <a:latin typeface="Helvetica Neue"/>
              </a:rPr>
              <a:t>eurodiverse </a:t>
            </a:r>
            <a:r>
              <a:rPr kumimoji="0" lang="en-US" sz="3200" b="1" u="none" strike="noStrike" kern="1200" cap="none" spc="0" normalizeH="0" baseline="0" noProof="0" dirty="0">
                <a:ln>
                  <a:noFill/>
                </a:ln>
                <a:solidFill>
                  <a:schemeClr val="accent2"/>
                </a:solidFill>
                <a:effectLst/>
                <a:uLnTx/>
                <a:uFillTx/>
                <a:latin typeface="Helvetica Neue"/>
              </a:rPr>
              <a:t>A</a:t>
            </a:r>
            <a:r>
              <a:rPr kumimoji="0" lang="en-US" sz="3200" b="0" u="none" strike="noStrike" kern="1200" cap="none" spc="0" normalizeH="0" baseline="0" noProof="0" dirty="0">
                <a:ln>
                  <a:noFill/>
                </a:ln>
                <a:solidFill>
                  <a:schemeClr val="tx1"/>
                </a:solidFill>
                <a:effectLst/>
                <a:uLnTx/>
                <a:uFillTx/>
                <a:latin typeface="Helvetica Neue"/>
              </a:rPr>
              <a:t>dvantage in STEM (NSF INCLUDES Planning Grant #2040736</a:t>
            </a:r>
            <a:r>
              <a:rPr kumimoji="0" lang="en-US" sz="3200" b="0" u="none" strike="noStrike" kern="1200" cap="none" spc="0" normalizeH="0" baseline="0" noProof="0" dirty="0">
                <a:ln>
                  <a:noFill/>
                </a:ln>
                <a:solidFill>
                  <a:schemeClr val="tx1"/>
                </a:solidFill>
                <a:effectLst/>
                <a:uLnTx/>
                <a:uFillTx/>
                <a:latin typeface="+mn-lt"/>
                <a:ea typeface="+mn-ea"/>
                <a:cs typeface="+mn-cs"/>
              </a:rPr>
              <a:t>)</a:t>
            </a:r>
          </a:p>
          <a:p>
            <a:pPr algn="ctr" fontAlgn="base"/>
            <a:endParaRPr lang="en-US" sz="3200" dirty="0">
              <a:solidFill>
                <a:srgbClr val="000000"/>
              </a:solidFill>
              <a:latin typeface="Helvetica Neue"/>
            </a:endParaRPr>
          </a:p>
          <a:p>
            <a:pPr marL="0" indent="0" algn="ctr" fontAlgn="base">
              <a:buNone/>
            </a:pPr>
            <a:r>
              <a:rPr lang="en-US" sz="3200" dirty="0">
                <a:solidFill>
                  <a:srgbClr val="000000"/>
                </a:solidFill>
                <a:latin typeface="Helvetica Neue"/>
              </a:rPr>
              <a:t>Research Synthesis of Effective Inclusion Practices for Neurodiverse K-12 Learners in Informal STEM Learning Contexts (AISL # 2115542</a:t>
            </a:r>
          </a:p>
          <a:p>
            <a:endParaRPr lang="en-US" dirty="0"/>
          </a:p>
        </p:txBody>
      </p:sp>
      <p:pic>
        <p:nvPicPr>
          <p:cNvPr id="4" name="Content Placeholder 6" descr="An image showing a face profile and brain interconnections.">
            <a:extLst>
              <a:ext uri="{FF2B5EF4-FFF2-40B4-BE49-F238E27FC236}">
                <a16:creationId xmlns:a16="http://schemas.microsoft.com/office/drawing/2014/main" id="{B453A8ED-677F-CF49-FB22-7056298D3D0A}"/>
              </a:ext>
            </a:extLst>
          </p:cNvPr>
          <p:cNvPicPr>
            <a:picLocks noChangeAspect="1"/>
          </p:cNvPicPr>
          <p:nvPr/>
        </p:nvPicPr>
        <p:blipFill>
          <a:blip r:embed="rId3"/>
          <a:stretch>
            <a:fillRect/>
          </a:stretch>
        </p:blipFill>
        <p:spPr>
          <a:xfrm>
            <a:off x="481012" y="381000"/>
            <a:ext cx="1229555" cy="1658257"/>
          </a:xfrm>
          <a:prstGeom prst="rect">
            <a:avLst/>
          </a:prstGeom>
        </p:spPr>
      </p:pic>
    </p:spTree>
    <p:extLst>
      <p:ext uri="{BB962C8B-B14F-4D97-AF65-F5344CB8AC3E}">
        <p14:creationId xmlns:p14="http://schemas.microsoft.com/office/powerpoint/2010/main" val="2899004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93E810-DEFB-DC95-EA38-E83A7A69E010}"/>
              </a:ext>
            </a:extLst>
          </p:cNvPr>
          <p:cNvSpPr>
            <a:spLocks noGrp="1"/>
          </p:cNvSpPr>
          <p:nvPr>
            <p:ph type="title"/>
          </p:nvPr>
        </p:nvSpPr>
        <p:spPr>
          <a:xfrm>
            <a:off x="333749" y="638973"/>
            <a:ext cx="3679711" cy="1325563"/>
          </a:xfrm>
        </p:spPr>
        <p:txBody>
          <a:bodyPr>
            <a:noAutofit/>
          </a:bodyPr>
          <a:lstStyle/>
          <a:p>
            <a:pPr>
              <a:lnSpc>
                <a:spcPct val="90000"/>
              </a:lnSpc>
            </a:pPr>
            <a:r>
              <a:rPr lang="en-US" sz="3500" b="1" dirty="0">
                <a:latin typeface="Helvetica Neue"/>
              </a:rPr>
              <a:t>DYNA STEM: INCLUDES </a:t>
            </a:r>
            <a:r>
              <a:rPr lang="en-US" sz="3500" b="1" cap="none" dirty="0">
                <a:latin typeface="Helvetica Neue"/>
              </a:rPr>
              <a:t>Planning</a:t>
            </a:r>
          </a:p>
        </p:txBody>
      </p:sp>
      <p:sp>
        <p:nvSpPr>
          <p:cNvPr id="5" name="Content Placeholder 4">
            <a:extLst>
              <a:ext uri="{FF2B5EF4-FFF2-40B4-BE49-F238E27FC236}">
                <a16:creationId xmlns:a16="http://schemas.microsoft.com/office/drawing/2014/main" id="{94936886-43A8-5C59-11CD-E318D7625B0E}"/>
              </a:ext>
            </a:extLst>
          </p:cNvPr>
          <p:cNvSpPr>
            <a:spLocks noGrp="1"/>
          </p:cNvSpPr>
          <p:nvPr>
            <p:ph idx="1"/>
          </p:nvPr>
        </p:nvSpPr>
        <p:spPr>
          <a:xfrm>
            <a:off x="306944" y="2438400"/>
            <a:ext cx="3988630" cy="3581400"/>
          </a:xfrm>
        </p:spPr>
        <p:txBody>
          <a:bodyPr anchor="t">
            <a:normAutofit fontScale="92500" lnSpcReduction="10000"/>
          </a:bodyPr>
          <a:lstStyle/>
          <a:p>
            <a:pPr marL="0" indent="0" algn="ctr">
              <a:spcBef>
                <a:spcPts val="0"/>
              </a:spcBef>
              <a:spcAft>
                <a:spcPts val="600"/>
              </a:spcAft>
              <a:buNone/>
            </a:pPr>
            <a:r>
              <a:rPr lang="en-US" sz="3500" dirty="0">
                <a:latin typeface="Helvetica Neue"/>
              </a:rPr>
              <a:t>Voices of 21 neurodiverse undergraduate students in STEM</a:t>
            </a:r>
          </a:p>
          <a:p>
            <a:pPr marL="0" indent="0" algn="ctr">
              <a:spcBef>
                <a:spcPts val="0"/>
              </a:spcBef>
              <a:spcAft>
                <a:spcPts val="600"/>
              </a:spcAft>
              <a:buNone/>
            </a:pPr>
            <a:endParaRPr lang="en-US" sz="3500" dirty="0">
              <a:latin typeface="Helvetica Neue"/>
            </a:endParaRPr>
          </a:p>
          <a:p>
            <a:pPr marL="0" indent="0" algn="ctr">
              <a:spcBef>
                <a:spcPts val="0"/>
              </a:spcBef>
              <a:spcAft>
                <a:spcPts val="600"/>
              </a:spcAft>
              <a:buNone/>
            </a:pPr>
            <a:r>
              <a:rPr lang="en-US" sz="3500" dirty="0">
                <a:latin typeface="Helvetica Neue"/>
              </a:rPr>
              <a:t>3 states: Arizona, Missouri, Ohio</a:t>
            </a:r>
          </a:p>
          <a:p>
            <a:pPr algn="ctr">
              <a:spcBef>
                <a:spcPts val="0"/>
              </a:spcBef>
              <a:spcAft>
                <a:spcPts val="600"/>
              </a:spcAft>
            </a:pPr>
            <a:endParaRPr lang="en-US" sz="2800" dirty="0">
              <a:latin typeface="Helvetica Neue"/>
            </a:endParaRPr>
          </a:p>
        </p:txBody>
      </p:sp>
      <p:sp>
        <p:nvSpPr>
          <p:cNvPr id="46" name="Freeform: Shape 35">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413" y="0"/>
            <a:ext cx="4629587"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Freeform: Shape 37">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884" y="0"/>
            <a:ext cx="4518116"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Content Placeholder 6" descr="An image showing a face profile and brain interconnections.">
            <a:extLst>
              <a:ext uri="{FF2B5EF4-FFF2-40B4-BE49-F238E27FC236}">
                <a16:creationId xmlns:a16="http://schemas.microsoft.com/office/drawing/2014/main" id="{3AB0D9EB-1FB8-CF8F-E870-497CEE120C7F}"/>
              </a:ext>
            </a:extLst>
          </p:cNvPr>
          <p:cNvPicPr>
            <a:picLocks noChangeAspect="1"/>
          </p:cNvPicPr>
          <p:nvPr/>
        </p:nvPicPr>
        <p:blipFill>
          <a:blip r:embed="rId3"/>
          <a:stretch>
            <a:fillRect/>
          </a:stretch>
        </p:blipFill>
        <p:spPr>
          <a:xfrm>
            <a:off x="5850731" y="622734"/>
            <a:ext cx="3078956" cy="4146739"/>
          </a:xfrm>
          <a:prstGeom prst="rect">
            <a:avLst/>
          </a:prstGeom>
        </p:spPr>
      </p:pic>
    </p:spTree>
    <p:extLst>
      <p:ext uri="{BB962C8B-B14F-4D97-AF65-F5344CB8AC3E}">
        <p14:creationId xmlns:p14="http://schemas.microsoft.com/office/powerpoint/2010/main" val="413815507"/>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19B27B7-FF34-4513-A8CE-FF10A5583DFF}"/>
              </a:ext>
            </a:extLst>
          </p:cNvPr>
          <p:cNvSpPr>
            <a:spLocks noGrp="1"/>
          </p:cNvSpPr>
          <p:nvPr>
            <p:ph type="title"/>
          </p:nvPr>
        </p:nvSpPr>
        <p:spPr/>
        <p:txBody>
          <a:bodyPr>
            <a:normAutofit/>
          </a:bodyPr>
          <a:lstStyle/>
          <a:p>
            <a:r>
              <a:rPr lang="en-US" sz="3000" cap="none" dirty="0"/>
              <a:t>What do neurodiverse students tell us about their learning?</a:t>
            </a:r>
          </a:p>
        </p:txBody>
      </p:sp>
      <p:sp>
        <p:nvSpPr>
          <p:cNvPr id="3" name="Content Placeholder 2">
            <a:extLst>
              <a:ext uri="{FF2B5EF4-FFF2-40B4-BE49-F238E27FC236}">
                <a16:creationId xmlns:a16="http://schemas.microsoft.com/office/drawing/2014/main" id="{58B5D1A4-BBA4-42E1-8F40-FC562CC460D2}"/>
              </a:ext>
            </a:extLst>
          </p:cNvPr>
          <p:cNvSpPr>
            <a:spLocks noGrp="1"/>
          </p:cNvSpPr>
          <p:nvPr>
            <p:ph idx="1"/>
          </p:nvPr>
        </p:nvSpPr>
        <p:spPr>
          <a:xfrm>
            <a:off x="292262" y="2144218"/>
            <a:ext cx="8559477" cy="3856533"/>
          </a:xfrm>
        </p:spPr>
        <p:txBody>
          <a:bodyPr>
            <a:normAutofit fontScale="92500" lnSpcReduction="20000"/>
          </a:bodyPr>
          <a:lstStyle/>
          <a:p>
            <a:pPr marL="385763" indent="-385763">
              <a:lnSpc>
                <a:spcPct val="120000"/>
              </a:lnSpc>
              <a:buFont typeface="+mj-lt"/>
              <a:buAutoNum type="arabicPeriod"/>
            </a:pPr>
            <a:r>
              <a:rPr lang="en-US" sz="2400" dirty="0"/>
              <a:t>Time: </a:t>
            </a:r>
            <a:r>
              <a:rPr lang="en-US" sz="2400" i="1" dirty="0"/>
              <a:t>I need more time and the time of day matters</a:t>
            </a:r>
          </a:p>
          <a:p>
            <a:pPr marL="385763" indent="-385763">
              <a:lnSpc>
                <a:spcPct val="120000"/>
              </a:lnSpc>
              <a:buFont typeface="+mj-lt"/>
              <a:buAutoNum type="arabicPeriod"/>
            </a:pPr>
            <a:r>
              <a:rPr lang="en-US" sz="2400" dirty="0"/>
              <a:t>Environments: </a:t>
            </a:r>
            <a:r>
              <a:rPr lang="en-US" sz="2400" i="1" dirty="0"/>
              <a:t>Not all settings are conducive to my learning</a:t>
            </a:r>
          </a:p>
          <a:p>
            <a:pPr marL="385763" indent="-385763">
              <a:lnSpc>
                <a:spcPct val="120000"/>
              </a:lnSpc>
              <a:buFont typeface="+mj-lt"/>
              <a:buAutoNum type="arabicPeriod"/>
            </a:pPr>
            <a:r>
              <a:rPr lang="en-US" sz="2400" dirty="0"/>
              <a:t>Self-guided learning: </a:t>
            </a:r>
            <a:r>
              <a:rPr lang="en-US" sz="2400" i="1" dirty="0"/>
              <a:t>Need to use my own strategies for teaching myself</a:t>
            </a:r>
          </a:p>
          <a:p>
            <a:pPr marL="385763" indent="-385763">
              <a:lnSpc>
                <a:spcPct val="120000"/>
              </a:lnSpc>
              <a:buFont typeface="+mj-lt"/>
              <a:buAutoNum type="arabicPeriod"/>
            </a:pPr>
            <a:r>
              <a:rPr lang="en-US" sz="2400" dirty="0"/>
              <a:t>Social aspects:  </a:t>
            </a:r>
            <a:r>
              <a:rPr lang="en-US" sz="2400" i="1" dirty="0"/>
              <a:t>Navigating group assignments can be tricky to nearly impossible without guidance; but that doesn’t mean I don’t want to do group activities. </a:t>
            </a:r>
          </a:p>
          <a:p>
            <a:pPr marL="385763" indent="-385763">
              <a:lnSpc>
                <a:spcPct val="120000"/>
              </a:lnSpc>
              <a:buFont typeface="+mj-lt"/>
              <a:buAutoNum type="arabicPeriod"/>
            </a:pPr>
            <a:r>
              <a:rPr lang="en-US" sz="2400" dirty="0"/>
              <a:t>Social aspects:  </a:t>
            </a:r>
            <a:r>
              <a:rPr lang="en-US" sz="2400" i="1" dirty="0"/>
              <a:t>I am aware that I think differently, but that doesn’t make me less capable. </a:t>
            </a:r>
          </a:p>
        </p:txBody>
      </p:sp>
    </p:spTree>
    <p:extLst>
      <p:ext uri="{BB962C8B-B14F-4D97-AF65-F5344CB8AC3E}">
        <p14:creationId xmlns:p14="http://schemas.microsoft.com/office/powerpoint/2010/main" val="189414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43C4313-8013-4045-DA55-A10232F6C453}"/>
              </a:ext>
            </a:extLst>
          </p:cNvPr>
          <p:cNvSpPr>
            <a:spLocks noGrp="1"/>
          </p:cNvSpPr>
          <p:nvPr>
            <p:ph type="title"/>
          </p:nvPr>
        </p:nvSpPr>
        <p:spPr>
          <a:xfrm>
            <a:off x="375541" y="228600"/>
            <a:ext cx="8387459" cy="1143000"/>
          </a:xfrm>
        </p:spPr>
        <p:txBody>
          <a:bodyPr>
            <a:noAutofit/>
          </a:bodyPr>
          <a:lstStyle/>
          <a:p>
            <a:r>
              <a:rPr lang="en-US" sz="3600" b="1" dirty="0">
                <a:latin typeface="Arial" panose="020B0604020202020204" pitchFamily="34" charset="0"/>
                <a:cs typeface="Arial" panose="020B0604020202020204" pitchFamily="34" charset="0"/>
              </a:rPr>
              <a:t>TAPDINTO-STEM and NSF INCLUDES</a:t>
            </a:r>
          </a:p>
        </p:txBody>
      </p:sp>
      <p:sp>
        <p:nvSpPr>
          <p:cNvPr id="9" name="TextBox 8">
            <a:extLst>
              <a:ext uri="{FF2B5EF4-FFF2-40B4-BE49-F238E27FC236}">
                <a16:creationId xmlns:a16="http://schemas.microsoft.com/office/drawing/2014/main" id="{C6CE7A4D-7060-4C0C-4F36-06B3111F3150}"/>
              </a:ext>
            </a:extLst>
          </p:cNvPr>
          <p:cNvSpPr txBox="1"/>
          <p:nvPr/>
        </p:nvSpPr>
        <p:spPr>
          <a:xfrm>
            <a:off x="1371600" y="1338465"/>
            <a:ext cx="7772400" cy="5509200"/>
          </a:xfrm>
          <a:prstGeom prst="rect">
            <a:avLst/>
          </a:prstGeom>
          <a:noFill/>
        </p:spPr>
        <p:txBody>
          <a:bodyPr wrap="square" rtlCol="0">
            <a:spAutoFit/>
          </a:bodyPr>
          <a:lstStyle/>
          <a:p>
            <a:pPr algn="ctr" fontAlgn="base"/>
            <a:r>
              <a:rPr lang="en-US" sz="3200" b="0" i="0" dirty="0">
                <a:solidFill>
                  <a:srgbClr val="000000"/>
                </a:solidFill>
                <a:effectLst/>
                <a:latin typeface="Helvetica Neue"/>
              </a:rPr>
              <a:t>The Alliance for Students with Disabilities for Inclusion, Networking, and Transition Opportunities in STEM</a:t>
            </a:r>
            <a:r>
              <a:rPr lang="en-US" sz="3200" dirty="0">
                <a:solidFill>
                  <a:srgbClr val="333333"/>
                </a:solidFill>
                <a:latin typeface="Helvetica Neue"/>
              </a:rPr>
              <a:t> </a:t>
            </a:r>
            <a:r>
              <a:rPr lang="en-US" sz="3200" b="0" i="0" dirty="0">
                <a:solidFill>
                  <a:srgbClr val="000000"/>
                </a:solidFill>
                <a:effectLst/>
                <a:latin typeface="Helvetica Neue"/>
              </a:rPr>
              <a:t>(TAPDINTO-STEM)</a:t>
            </a:r>
          </a:p>
          <a:p>
            <a:pPr algn="ctr" fontAlgn="base"/>
            <a:r>
              <a:rPr lang="en-US" sz="3200" dirty="0">
                <a:solidFill>
                  <a:srgbClr val="000000"/>
                </a:solidFill>
                <a:latin typeface="Helvetica Neue"/>
              </a:rPr>
              <a:t>NSF Award # 2119902</a:t>
            </a:r>
          </a:p>
          <a:p>
            <a:pPr algn="ctr" fontAlgn="base"/>
            <a:endParaRPr lang="en-US" sz="3200" dirty="0">
              <a:solidFill>
                <a:srgbClr val="000000"/>
              </a:solidFill>
              <a:latin typeface="Helvetica Neue"/>
            </a:endParaRPr>
          </a:p>
          <a:p>
            <a:pPr algn="ctr" fontAlgn="base"/>
            <a:r>
              <a:rPr lang="en-US" sz="3200" b="0" i="0" dirty="0">
                <a:solidFill>
                  <a:srgbClr val="000000"/>
                </a:solidFill>
                <a:effectLst/>
                <a:latin typeface="Helvetica Neue"/>
              </a:rPr>
              <a:t>NSF Eddie Bernice Johnson INCLUDES: Inclusion Across the Nation of Communities of Learners of Underrepresented Discoverers in Engineering and Science</a:t>
            </a:r>
            <a:endParaRPr lang="en-US" sz="3200" b="0" i="0" dirty="0">
              <a:solidFill>
                <a:srgbClr val="333333"/>
              </a:solidFill>
              <a:effectLst/>
              <a:latin typeface="Helvetica Neue"/>
            </a:endParaRPr>
          </a:p>
        </p:txBody>
      </p:sp>
      <p:pic>
        <p:nvPicPr>
          <p:cNvPr id="7" name="Picture 6" descr="Logo for the National Science Foundation">
            <a:extLst>
              <a:ext uri="{FF2B5EF4-FFF2-40B4-BE49-F238E27FC236}">
                <a16:creationId xmlns:a16="http://schemas.microsoft.com/office/drawing/2014/main" id="{2A6986ED-E589-2C91-A001-260B80DDBF2E}"/>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9792" y="4830173"/>
            <a:ext cx="1371556" cy="1378724"/>
          </a:xfrm>
          <a:prstGeom prst="rect">
            <a:avLst/>
          </a:prstGeom>
        </p:spPr>
      </p:pic>
      <p:pic>
        <p:nvPicPr>
          <p:cNvPr id="2" name="Picture 2" descr="NSF INCLUDES Alliance TAPDINTO-STEM">
            <a:extLst>
              <a:ext uri="{FF2B5EF4-FFF2-40B4-BE49-F238E27FC236}">
                <a16:creationId xmlns:a16="http://schemas.microsoft.com/office/drawing/2014/main" id="{FD874FEF-6424-4076-AC81-3BA26A34EBE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271" y="1905000"/>
            <a:ext cx="996548" cy="93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041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19B27B7-FF34-4513-A8CE-FF10A5583DFF}"/>
              </a:ext>
            </a:extLst>
          </p:cNvPr>
          <p:cNvSpPr>
            <a:spLocks noGrp="1"/>
          </p:cNvSpPr>
          <p:nvPr>
            <p:ph type="title"/>
          </p:nvPr>
        </p:nvSpPr>
        <p:spPr/>
        <p:txBody>
          <a:bodyPr>
            <a:normAutofit/>
          </a:bodyPr>
          <a:lstStyle/>
          <a:p>
            <a:r>
              <a:rPr lang="en-US" sz="3000" cap="none" dirty="0"/>
              <a:t>Neurodiverse students tell us they want…</a:t>
            </a:r>
          </a:p>
        </p:txBody>
      </p:sp>
      <p:sp>
        <p:nvSpPr>
          <p:cNvPr id="3" name="Content Placeholder 2">
            <a:extLst>
              <a:ext uri="{FF2B5EF4-FFF2-40B4-BE49-F238E27FC236}">
                <a16:creationId xmlns:a16="http://schemas.microsoft.com/office/drawing/2014/main" id="{58B5D1A4-BBA4-42E1-8F40-FC562CC460D2}"/>
              </a:ext>
            </a:extLst>
          </p:cNvPr>
          <p:cNvSpPr>
            <a:spLocks noGrp="1"/>
          </p:cNvSpPr>
          <p:nvPr>
            <p:ph idx="1"/>
          </p:nvPr>
        </p:nvSpPr>
        <p:spPr>
          <a:xfrm>
            <a:off x="292262" y="2144217"/>
            <a:ext cx="8559477" cy="4128793"/>
          </a:xfrm>
        </p:spPr>
        <p:txBody>
          <a:bodyPr>
            <a:normAutofit fontScale="55000" lnSpcReduction="20000"/>
          </a:bodyPr>
          <a:lstStyle/>
          <a:p>
            <a:pPr marL="385763" indent="-385763">
              <a:lnSpc>
                <a:spcPct val="120000"/>
              </a:lnSpc>
              <a:buFont typeface="+mj-lt"/>
              <a:buAutoNum type="arabicPeriod"/>
            </a:pPr>
            <a:r>
              <a:rPr lang="en-US" sz="4650" dirty="0"/>
              <a:t>Specific, clear instructions </a:t>
            </a:r>
          </a:p>
          <a:p>
            <a:pPr marL="385763" indent="-385763">
              <a:lnSpc>
                <a:spcPct val="120000"/>
              </a:lnSpc>
              <a:buFont typeface="+mj-lt"/>
              <a:buAutoNum type="arabicPeriod"/>
            </a:pPr>
            <a:r>
              <a:rPr lang="en-US" sz="4650" dirty="0"/>
              <a:t>Flexibility for self-guided learning</a:t>
            </a:r>
          </a:p>
          <a:p>
            <a:pPr marL="385763" indent="-385763">
              <a:lnSpc>
                <a:spcPct val="120000"/>
              </a:lnSpc>
              <a:buFont typeface="+mj-lt"/>
              <a:buAutoNum type="arabicPeriod"/>
            </a:pPr>
            <a:r>
              <a:rPr lang="en-US" sz="4650" dirty="0"/>
              <a:t>Balance of peer learning, hands-on, and direct instructions (aka-not just lecture or not just group project)</a:t>
            </a:r>
          </a:p>
          <a:p>
            <a:pPr marL="385763" indent="-385763">
              <a:lnSpc>
                <a:spcPct val="120000"/>
              </a:lnSpc>
              <a:buFont typeface="+mj-lt"/>
              <a:buAutoNum type="arabicPeriod"/>
            </a:pPr>
            <a:r>
              <a:rPr lang="en-US" sz="4650" dirty="0"/>
              <a:t>Choice: Options to choose and not choose activities or steps</a:t>
            </a:r>
          </a:p>
          <a:p>
            <a:pPr marL="385763" indent="-385763">
              <a:lnSpc>
                <a:spcPct val="120000"/>
              </a:lnSpc>
              <a:buFont typeface="+mj-lt"/>
              <a:buAutoNum type="arabicPeriod"/>
            </a:pPr>
            <a:r>
              <a:rPr lang="en-US" sz="4650" dirty="0"/>
              <a:t>Visuals and graphics, not just text-based</a:t>
            </a:r>
          </a:p>
          <a:p>
            <a:pPr marL="0" indent="0">
              <a:buNone/>
            </a:pPr>
            <a:endParaRPr lang="en-US" dirty="0"/>
          </a:p>
        </p:txBody>
      </p:sp>
    </p:spTree>
    <p:extLst>
      <p:ext uri="{BB962C8B-B14F-4D97-AF65-F5344CB8AC3E}">
        <p14:creationId xmlns:p14="http://schemas.microsoft.com/office/powerpoint/2010/main" val="259297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19B27B7-FF34-4513-A8CE-FF10A5583DFF}"/>
              </a:ext>
            </a:extLst>
          </p:cNvPr>
          <p:cNvSpPr>
            <a:spLocks noGrp="1"/>
          </p:cNvSpPr>
          <p:nvPr>
            <p:ph type="title"/>
          </p:nvPr>
        </p:nvSpPr>
        <p:spPr/>
        <p:txBody>
          <a:bodyPr>
            <a:normAutofit/>
          </a:bodyPr>
          <a:lstStyle/>
          <a:p>
            <a:r>
              <a:rPr lang="en-US" sz="3000" cap="none" dirty="0"/>
              <a:t>Neurodiverse students tell us they want (continued)…</a:t>
            </a:r>
          </a:p>
        </p:txBody>
      </p:sp>
      <p:sp>
        <p:nvSpPr>
          <p:cNvPr id="3" name="Content Placeholder 2">
            <a:extLst>
              <a:ext uri="{FF2B5EF4-FFF2-40B4-BE49-F238E27FC236}">
                <a16:creationId xmlns:a16="http://schemas.microsoft.com/office/drawing/2014/main" id="{58B5D1A4-BBA4-42E1-8F40-FC562CC460D2}"/>
              </a:ext>
            </a:extLst>
          </p:cNvPr>
          <p:cNvSpPr>
            <a:spLocks noGrp="1"/>
          </p:cNvSpPr>
          <p:nvPr>
            <p:ph idx="1"/>
          </p:nvPr>
        </p:nvSpPr>
        <p:spPr>
          <a:xfrm>
            <a:off x="292261" y="1905000"/>
            <a:ext cx="8559477" cy="3856533"/>
          </a:xfrm>
        </p:spPr>
        <p:txBody>
          <a:bodyPr>
            <a:normAutofit fontScale="62500" lnSpcReduction="20000"/>
          </a:bodyPr>
          <a:lstStyle/>
          <a:p>
            <a:pPr marL="429816" indent="-429816">
              <a:lnSpc>
                <a:spcPct val="120000"/>
              </a:lnSpc>
              <a:buFont typeface="+mj-lt"/>
              <a:buAutoNum type="arabicPeriod" startAt="6"/>
            </a:pPr>
            <a:r>
              <a:rPr lang="en-US" sz="4425" dirty="0"/>
              <a:t>Opportunities to be creative</a:t>
            </a:r>
          </a:p>
          <a:p>
            <a:pPr marL="385763" indent="-385763">
              <a:lnSpc>
                <a:spcPct val="120000"/>
              </a:lnSpc>
              <a:buFont typeface="+mj-lt"/>
              <a:buAutoNum type="arabicPeriod" startAt="6"/>
            </a:pPr>
            <a:r>
              <a:rPr lang="en-US" sz="4425" dirty="0"/>
              <a:t>Clear, logical applications to real-world STEM work</a:t>
            </a:r>
          </a:p>
          <a:p>
            <a:pPr marL="385763" indent="-385763">
              <a:lnSpc>
                <a:spcPct val="120000"/>
              </a:lnSpc>
              <a:buFont typeface="+mj-lt"/>
              <a:buAutoNum type="arabicPeriod" startAt="6"/>
            </a:pPr>
            <a:r>
              <a:rPr lang="en-US" sz="4425" dirty="0"/>
              <a:t>Sensory stimuli focused on specific tasks</a:t>
            </a:r>
          </a:p>
          <a:p>
            <a:pPr marL="385763" indent="-385763">
              <a:lnSpc>
                <a:spcPct val="120000"/>
              </a:lnSpc>
              <a:buFont typeface="+mj-lt"/>
              <a:buAutoNum type="arabicPeriod" startAt="6"/>
            </a:pPr>
            <a:r>
              <a:rPr lang="en-US" sz="4425" dirty="0"/>
              <a:t>Physical space options for standing and sitting, with options for orientation in the space</a:t>
            </a:r>
          </a:p>
          <a:p>
            <a:pPr marL="385763" indent="-385763">
              <a:lnSpc>
                <a:spcPct val="120000"/>
              </a:lnSpc>
              <a:buFont typeface="+mj-lt"/>
              <a:buAutoNum type="arabicPeriod" startAt="6"/>
            </a:pPr>
            <a:r>
              <a:rPr lang="en-US" sz="4425" dirty="0"/>
              <a:t>Clear social expectations</a:t>
            </a:r>
          </a:p>
        </p:txBody>
      </p:sp>
    </p:spTree>
    <p:extLst>
      <p:ext uri="{BB962C8B-B14F-4D97-AF65-F5344CB8AC3E}">
        <p14:creationId xmlns:p14="http://schemas.microsoft.com/office/powerpoint/2010/main" val="404057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2E41C-CD3D-CD4A-2C92-8AA96FCCF0B7}"/>
              </a:ext>
            </a:extLst>
          </p:cNvPr>
          <p:cNvSpPr>
            <a:spLocks noGrp="1"/>
          </p:cNvSpPr>
          <p:nvPr>
            <p:ph type="title"/>
          </p:nvPr>
        </p:nvSpPr>
        <p:spPr/>
        <p:txBody>
          <a:bodyPr>
            <a:normAutofit fontScale="90000"/>
          </a:bodyPr>
          <a:lstStyle/>
          <a:p>
            <a:r>
              <a:rPr lang="en-US" cap="none" dirty="0"/>
              <a:t>Elevating neurodiversity as diversity in the college classroom: Model approach</a:t>
            </a:r>
          </a:p>
        </p:txBody>
      </p:sp>
      <p:sp>
        <p:nvSpPr>
          <p:cNvPr id="3" name="Content Placeholder 2">
            <a:extLst>
              <a:ext uri="{FF2B5EF4-FFF2-40B4-BE49-F238E27FC236}">
                <a16:creationId xmlns:a16="http://schemas.microsoft.com/office/drawing/2014/main" id="{597D84FC-3EB1-A287-4151-6250FB6F2A7D}"/>
              </a:ext>
            </a:extLst>
          </p:cNvPr>
          <p:cNvSpPr>
            <a:spLocks noGrp="1"/>
          </p:cNvSpPr>
          <p:nvPr>
            <p:ph idx="1"/>
          </p:nvPr>
        </p:nvSpPr>
        <p:spPr>
          <a:xfrm>
            <a:off x="3124200" y="2126020"/>
            <a:ext cx="5754130" cy="4579580"/>
          </a:xfrm>
        </p:spPr>
        <p:txBody>
          <a:bodyPr>
            <a:normAutofit fontScale="92500"/>
          </a:bodyPr>
          <a:lstStyle/>
          <a:p>
            <a:pPr marL="296466" indent="-166688">
              <a:buFont typeface="Arial" panose="020B0604020202020204" pitchFamily="34" charset="0"/>
              <a:buChar char="•"/>
            </a:pPr>
            <a:r>
              <a:rPr lang="en-US" sz="2400" dirty="0"/>
              <a:t>Acknowledge undergraduate students as adult learners who bring diverse learning histories to the classroom.</a:t>
            </a:r>
          </a:p>
          <a:p>
            <a:pPr marL="296466" indent="-166688">
              <a:buFont typeface="Arial" panose="020B0604020202020204" pitchFamily="34" charset="0"/>
              <a:buChar char="•"/>
            </a:pPr>
            <a:r>
              <a:rPr lang="en-US" sz="2400" dirty="0"/>
              <a:t>Acknowledge that learning histories may be positive, negative, or indifferent.</a:t>
            </a:r>
          </a:p>
          <a:p>
            <a:pPr marL="296466" indent="-166688">
              <a:buFont typeface="Arial" panose="020B0604020202020204" pitchFamily="34" charset="0"/>
              <a:buChar char="•"/>
            </a:pPr>
            <a:r>
              <a:rPr lang="en-US" sz="2400" dirty="0"/>
              <a:t>Acknowledge the intersectionality of cultural backgrounds, identities, and personal histories.</a:t>
            </a:r>
          </a:p>
          <a:p>
            <a:pPr marL="296466" indent="-166688">
              <a:buFont typeface="Arial" panose="020B0604020202020204" pitchFamily="34" charset="0"/>
              <a:buChar char="•"/>
            </a:pPr>
            <a:r>
              <a:rPr lang="en-US" sz="2400" dirty="0"/>
              <a:t>Acknowledge differences in the ways undergraduate students perceive, approach, and interact with new information and skills.</a:t>
            </a:r>
          </a:p>
        </p:txBody>
      </p:sp>
      <p:pic>
        <p:nvPicPr>
          <p:cNvPr id="6" name="Picture 5">
            <a:extLst>
              <a:ext uri="{FF2B5EF4-FFF2-40B4-BE49-F238E27FC236}">
                <a16:creationId xmlns:a16="http://schemas.microsoft.com/office/drawing/2014/main" id="{5403F70C-27DA-9D95-209B-BE154832B8BF}"/>
              </a:ext>
            </a:extLst>
          </p:cNvPr>
          <p:cNvPicPr>
            <a:picLocks noChangeAspect="1"/>
          </p:cNvPicPr>
          <p:nvPr/>
        </p:nvPicPr>
        <p:blipFill>
          <a:blip r:embed="rId3"/>
          <a:stretch>
            <a:fillRect/>
          </a:stretch>
        </p:blipFill>
        <p:spPr>
          <a:xfrm>
            <a:off x="-762000" y="2514600"/>
            <a:ext cx="4849791" cy="3248579"/>
          </a:xfrm>
          <a:prstGeom prst="rect">
            <a:avLst/>
          </a:prstGeom>
        </p:spPr>
      </p:pic>
    </p:spTree>
    <p:extLst>
      <p:ext uri="{BB962C8B-B14F-4D97-AF65-F5344CB8AC3E}">
        <p14:creationId xmlns:p14="http://schemas.microsoft.com/office/powerpoint/2010/main" val="19938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0C93E810-DEFB-DC95-EA38-E83A7A69E010}"/>
              </a:ext>
            </a:extLst>
          </p:cNvPr>
          <p:cNvSpPr>
            <a:spLocks noGrp="1"/>
          </p:cNvSpPr>
          <p:nvPr>
            <p:ph type="title"/>
          </p:nvPr>
        </p:nvSpPr>
        <p:spPr>
          <a:xfrm>
            <a:off x="498634" y="1735250"/>
            <a:ext cx="3172575" cy="3387497"/>
          </a:xfrm>
        </p:spPr>
        <p:txBody>
          <a:bodyPr anchor="b">
            <a:noAutofit/>
          </a:bodyPr>
          <a:lstStyle/>
          <a:p>
            <a:pPr algn="r">
              <a:lnSpc>
                <a:spcPct val="90000"/>
              </a:lnSpc>
            </a:pPr>
            <a:r>
              <a:rPr lang="en-US" sz="2800" b="1" dirty="0">
                <a:solidFill>
                  <a:srgbClr val="FFFFFF"/>
                </a:solidFill>
                <a:latin typeface="Helvetica Neue"/>
              </a:rPr>
              <a:t>Effective Inclusion Practices for Neurodiverse Children and Adolescents in Informal STEM Learning: A Systematic Review</a:t>
            </a:r>
            <a:endParaRPr lang="en-US" sz="2800" b="1" cap="none" dirty="0">
              <a:solidFill>
                <a:srgbClr val="FFFFFF"/>
              </a:solidFill>
              <a:latin typeface="Helvetica Neue"/>
            </a:endParaRPr>
          </a:p>
        </p:txBody>
      </p:sp>
      <p:sp>
        <p:nvSpPr>
          <p:cNvPr id="5" name="Content Placeholder 4">
            <a:extLst>
              <a:ext uri="{FF2B5EF4-FFF2-40B4-BE49-F238E27FC236}">
                <a16:creationId xmlns:a16="http://schemas.microsoft.com/office/drawing/2014/main" id="{94936886-43A8-5C59-11CD-E318D7625B0E}"/>
              </a:ext>
            </a:extLst>
          </p:cNvPr>
          <p:cNvSpPr>
            <a:spLocks noGrp="1"/>
          </p:cNvSpPr>
          <p:nvPr>
            <p:ph idx="1"/>
          </p:nvPr>
        </p:nvSpPr>
        <p:spPr>
          <a:xfrm>
            <a:off x="4877368" y="649480"/>
            <a:ext cx="3646835" cy="5546047"/>
          </a:xfrm>
        </p:spPr>
        <p:txBody>
          <a:bodyPr anchor="ctr">
            <a:normAutofit/>
          </a:bodyPr>
          <a:lstStyle/>
          <a:p>
            <a:pPr marL="0" indent="0">
              <a:spcBef>
                <a:spcPts val="0"/>
              </a:spcBef>
              <a:spcAft>
                <a:spcPts val="600"/>
              </a:spcAft>
              <a:buNone/>
            </a:pPr>
            <a:r>
              <a:rPr lang="en-US" sz="2800" dirty="0">
                <a:latin typeface="Helvetica Neue"/>
              </a:rPr>
              <a:t>What characteristics of informal learning experiences correlate with increased STEM identity, self-efficacy, interest, and learning in neurodiverse K-12 students?</a:t>
            </a:r>
          </a:p>
          <a:p>
            <a:pPr>
              <a:spcBef>
                <a:spcPts val="0"/>
              </a:spcBef>
              <a:spcAft>
                <a:spcPts val="600"/>
              </a:spcAft>
            </a:pPr>
            <a:endParaRPr lang="en-US" sz="2800" dirty="0">
              <a:latin typeface="Helvetica Neue"/>
            </a:endParaRPr>
          </a:p>
        </p:txBody>
      </p:sp>
    </p:spTree>
    <p:extLst>
      <p:ext uri="{BB962C8B-B14F-4D97-AF65-F5344CB8AC3E}">
        <p14:creationId xmlns:p14="http://schemas.microsoft.com/office/powerpoint/2010/main" val="1120060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D3648-0A24-ACC6-51F6-6435EF311D56}"/>
              </a:ext>
            </a:extLst>
          </p:cNvPr>
          <p:cNvSpPr>
            <a:spLocks noGrp="1"/>
          </p:cNvSpPr>
          <p:nvPr>
            <p:ph type="title"/>
          </p:nvPr>
        </p:nvSpPr>
        <p:spPr/>
        <p:txBody>
          <a:bodyPr/>
          <a:lstStyle/>
          <a:p>
            <a:r>
              <a:rPr lang="en-US" cap="none" dirty="0"/>
              <a:t>Systematic Search process</a:t>
            </a:r>
          </a:p>
        </p:txBody>
      </p:sp>
      <p:sp>
        <p:nvSpPr>
          <p:cNvPr id="3" name="Content Placeholder 2">
            <a:extLst>
              <a:ext uri="{FF2B5EF4-FFF2-40B4-BE49-F238E27FC236}">
                <a16:creationId xmlns:a16="http://schemas.microsoft.com/office/drawing/2014/main" id="{6BF02D11-C63A-EE75-8878-8D6A276DE527}"/>
              </a:ext>
            </a:extLst>
          </p:cNvPr>
          <p:cNvSpPr>
            <a:spLocks noGrp="1"/>
          </p:cNvSpPr>
          <p:nvPr>
            <p:ph idx="1"/>
          </p:nvPr>
        </p:nvSpPr>
        <p:spPr>
          <a:xfrm>
            <a:off x="304800" y="2362199"/>
            <a:ext cx="8763000" cy="4419601"/>
          </a:xfrm>
        </p:spPr>
        <p:txBody>
          <a:bodyPr>
            <a:noAutofit/>
          </a:bodyPr>
          <a:lstStyle/>
          <a:p>
            <a:pPr marL="0" lvl="0" indent="0" rtl="0">
              <a:spcBef>
                <a:spcPts val="0"/>
              </a:spcBef>
              <a:spcAft>
                <a:spcPts val="0"/>
              </a:spcAft>
              <a:buNone/>
            </a:pPr>
            <a:r>
              <a:rPr lang="en-US" sz="2500" b="1" dirty="0">
                <a:solidFill>
                  <a:schemeClr val="tx1"/>
                </a:solidFill>
                <a:latin typeface="Helvetica Neue"/>
              </a:rPr>
              <a:t>Records identified</a:t>
            </a:r>
          </a:p>
          <a:p>
            <a:pPr marL="0" lvl="0" indent="0" rtl="0">
              <a:spcBef>
                <a:spcPts val="0"/>
              </a:spcBef>
              <a:spcAft>
                <a:spcPts val="0"/>
              </a:spcAft>
              <a:buNone/>
            </a:pPr>
            <a:r>
              <a:rPr lang="en-US" sz="2500" dirty="0">
                <a:solidFill>
                  <a:schemeClr val="tx1"/>
                </a:solidFill>
                <a:latin typeface="Helvetica Neue"/>
              </a:rPr>
              <a:t>Publication databases: 1,321</a:t>
            </a:r>
          </a:p>
          <a:p>
            <a:pPr marL="0" lvl="0" indent="0" rtl="0">
              <a:spcBef>
                <a:spcPts val="0"/>
              </a:spcBef>
              <a:spcAft>
                <a:spcPts val="0"/>
              </a:spcAft>
              <a:buNone/>
            </a:pPr>
            <a:r>
              <a:rPr lang="en-US" sz="2500" dirty="0">
                <a:solidFill>
                  <a:schemeClr val="tx1"/>
                </a:solidFill>
                <a:latin typeface="Helvetica Neue"/>
              </a:rPr>
              <a:t>Other sources: 1,965</a:t>
            </a:r>
          </a:p>
          <a:p>
            <a:pPr marL="0" lvl="0" indent="0" rtl="0">
              <a:spcBef>
                <a:spcPts val="0"/>
              </a:spcBef>
              <a:spcAft>
                <a:spcPts val="0"/>
              </a:spcAft>
              <a:buNone/>
            </a:pPr>
            <a:endParaRPr lang="en-US" sz="2500" b="1" dirty="0">
              <a:solidFill>
                <a:schemeClr val="tx1"/>
              </a:solidFill>
              <a:latin typeface="Helvetica Neue"/>
            </a:endParaRPr>
          </a:p>
          <a:p>
            <a:pPr marL="0" lvl="0" indent="0" rtl="0">
              <a:spcBef>
                <a:spcPts val="0"/>
              </a:spcBef>
              <a:spcAft>
                <a:spcPts val="0"/>
              </a:spcAft>
              <a:buNone/>
            </a:pPr>
            <a:r>
              <a:rPr lang="en-US" sz="2500" b="1" dirty="0">
                <a:solidFill>
                  <a:schemeClr val="tx1"/>
                </a:solidFill>
                <a:latin typeface="Helvetica Neue"/>
              </a:rPr>
              <a:t>Records assessed for eligibility:</a:t>
            </a:r>
            <a:r>
              <a:rPr lang="en-US" sz="2500" dirty="0">
                <a:solidFill>
                  <a:schemeClr val="tx1"/>
                </a:solidFill>
                <a:latin typeface="Helvetica Neue"/>
              </a:rPr>
              <a:t> 263</a:t>
            </a:r>
          </a:p>
          <a:p>
            <a:pPr marL="0" lvl="0" indent="0" rtl="0">
              <a:spcBef>
                <a:spcPts val="0"/>
              </a:spcBef>
              <a:spcAft>
                <a:spcPts val="0"/>
              </a:spcAft>
              <a:buNone/>
            </a:pPr>
            <a:endParaRPr lang="en-US" sz="2500" b="1" dirty="0">
              <a:solidFill>
                <a:schemeClr val="tx1"/>
              </a:solidFill>
              <a:latin typeface="Helvetica Neue"/>
            </a:endParaRPr>
          </a:p>
          <a:p>
            <a:pPr marL="0" lvl="0" indent="0" rtl="0">
              <a:spcBef>
                <a:spcPts val="0"/>
              </a:spcBef>
              <a:spcAft>
                <a:spcPts val="0"/>
              </a:spcAft>
              <a:buNone/>
            </a:pPr>
            <a:r>
              <a:rPr lang="en-US" sz="2500" b="1" dirty="0">
                <a:solidFill>
                  <a:schemeClr val="tx1"/>
                </a:solidFill>
                <a:latin typeface="Helvetica Neue"/>
              </a:rPr>
              <a:t>Total products: 19</a:t>
            </a:r>
          </a:p>
          <a:p>
            <a:pPr>
              <a:spcBef>
                <a:spcPts val="0"/>
              </a:spcBef>
              <a:spcAft>
                <a:spcPts val="0"/>
              </a:spcAft>
            </a:pPr>
            <a:r>
              <a:rPr lang="en-US" sz="2500" dirty="0">
                <a:solidFill>
                  <a:schemeClr val="tx1"/>
                </a:solidFill>
                <a:latin typeface="Helvetica Neue"/>
              </a:rPr>
              <a:t>11 studies (peer-reviewed publications)</a:t>
            </a:r>
          </a:p>
          <a:p>
            <a:pPr>
              <a:spcBef>
                <a:spcPts val="0"/>
              </a:spcBef>
              <a:spcAft>
                <a:spcPts val="0"/>
              </a:spcAft>
            </a:pPr>
            <a:r>
              <a:rPr lang="en-US" sz="2500" dirty="0">
                <a:solidFill>
                  <a:schemeClr val="tx1"/>
                </a:solidFill>
                <a:latin typeface="Helvetica Neue"/>
              </a:rPr>
              <a:t>8 artifacts (evaluation reports and supplemental documents)</a:t>
            </a:r>
          </a:p>
          <a:p>
            <a:pPr>
              <a:spcBef>
                <a:spcPts val="0"/>
              </a:spcBef>
              <a:spcAft>
                <a:spcPts val="0"/>
              </a:spcAft>
            </a:pPr>
            <a:r>
              <a:rPr lang="en-US" sz="2500" dirty="0">
                <a:solidFill>
                  <a:schemeClr val="tx1"/>
                </a:solidFill>
                <a:latin typeface="Helvetica Neue"/>
              </a:rPr>
              <a:t>Program sample sizes ranged from a case study to 400 participants</a:t>
            </a:r>
          </a:p>
          <a:p>
            <a:endParaRPr lang="en-US" sz="2800" dirty="0">
              <a:solidFill>
                <a:schemeClr val="tx1"/>
              </a:solidFill>
              <a:latin typeface="Helvetica Neue"/>
            </a:endParaRPr>
          </a:p>
        </p:txBody>
      </p:sp>
    </p:spTree>
    <p:extLst>
      <p:ext uri="{BB962C8B-B14F-4D97-AF65-F5344CB8AC3E}">
        <p14:creationId xmlns:p14="http://schemas.microsoft.com/office/powerpoint/2010/main" val="909211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A8DD-7E36-D31E-6C26-FA9C1891C587}"/>
              </a:ext>
            </a:extLst>
          </p:cNvPr>
          <p:cNvSpPr>
            <a:spLocks noGrp="1"/>
          </p:cNvSpPr>
          <p:nvPr>
            <p:ph type="title"/>
          </p:nvPr>
        </p:nvSpPr>
        <p:spPr/>
        <p:txBody>
          <a:bodyPr>
            <a:normAutofit/>
          </a:bodyPr>
          <a:lstStyle/>
          <a:p>
            <a:r>
              <a:rPr lang="en" sz="2800" cap="none" dirty="0"/>
              <a:t>Results: Successful Programmatic Elements of Informal STEM Programs</a:t>
            </a:r>
            <a:endParaRPr lang="en-US" sz="2800" cap="none" dirty="0"/>
          </a:p>
        </p:txBody>
      </p:sp>
      <p:sp>
        <p:nvSpPr>
          <p:cNvPr id="3" name="Content Placeholder 2">
            <a:extLst>
              <a:ext uri="{FF2B5EF4-FFF2-40B4-BE49-F238E27FC236}">
                <a16:creationId xmlns:a16="http://schemas.microsoft.com/office/drawing/2014/main" id="{3869F8D5-A119-4384-36A4-F99327EA7AC1}"/>
              </a:ext>
            </a:extLst>
          </p:cNvPr>
          <p:cNvSpPr>
            <a:spLocks noGrp="1"/>
          </p:cNvSpPr>
          <p:nvPr>
            <p:ph idx="1"/>
          </p:nvPr>
        </p:nvSpPr>
        <p:spPr>
          <a:xfrm>
            <a:off x="435894" y="1828800"/>
            <a:ext cx="8272211" cy="4876800"/>
          </a:xfrm>
        </p:spPr>
        <p:txBody>
          <a:bodyPr>
            <a:noAutofit/>
          </a:bodyPr>
          <a:lstStyle/>
          <a:p>
            <a:pPr marL="0" indent="0">
              <a:spcBef>
                <a:spcPts val="0"/>
              </a:spcBef>
              <a:spcAft>
                <a:spcPts val="0"/>
              </a:spcAft>
              <a:buNone/>
            </a:pPr>
            <a:r>
              <a:rPr lang="en-US" sz="2400" b="1" dirty="0">
                <a:solidFill>
                  <a:schemeClr val="tx1"/>
                </a:solidFill>
                <a:latin typeface="Helvetica Neue"/>
              </a:rPr>
              <a:t>Environment/ learning structure</a:t>
            </a:r>
          </a:p>
          <a:p>
            <a:pPr>
              <a:spcBef>
                <a:spcPts val="0"/>
              </a:spcBef>
              <a:spcAft>
                <a:spcPts val="0"/>
              </a:spcAft>
            </a:pPr>
            <a:r>
              <a:rPr lang="en-US" sz="2400" dirty="0">
                <a:solidFill>
                  <a:schemeClr val="tx1"/>
                </a:solidFill>
                <a:latin typeface="Helvetica Neue"/>
              </a:rPr>
              <a:t>Engagement</a:t>
            </a:r>
          </a:p>
          <a:p>
            <a:pPr>
              <a:spcBef>
                <a:spcPts val="0"/>
              </a:spcBef>
              <a:spcAft>
                <a:spcPts val="0"/>
              </a:spcAft>
            </a:pPr>
            <a:r>
              <a:rPr lang="en-US" sz="2400" dirty="0">
                <a:solidFill>
                  <a:schemeClr val="tx1"/>
                </a:solidFill>
                <a:latin typeface="Helvetica Neue"/>
              </a:rPr>
              <a:t>Agency</a:t>
            </a:r>
          </a:p>
          <a:p>
            <a:pPr>
              <a:spcBef>
                <a:spcPts val="0"/>
              </a:spcBef>
              <a:spcAft>
                <a:spcPts val="0"/>
              </a:spcAft>
            </a:pPr>
            <a:r>
              <a:rPr lang="en-US" sz="2400" dirty="0">
                <a:solidFill>
                  <a:schemeClr val="tx1"/>
                </a:solidFill>
                <a:latin typeface="Helvetica Neue"/>
              </a:rPr>
              <a:t>Creativity</a:t>
            </a:r>
          </a:p>
          <a:p>
            <a:pPr marL="0" indent="0">
              <a:spcBef>
                <a:spcPts val="0"/>
              </a:spcBef>
              <a:spcAft>
                <a:spcPts val="0"/>
              </a:spcAft>
              <a:buNone/>
            </a:pPr>
            <a:endParaRPr lang="en-US" sz="2400" dirty="0">
              <a:solidFill>
                <a:schemeClr val="tx1"/>
              </a:solidFill>
              <a:latin typeface="Helvetica Neue"/>
            </a:endParaRPr>
          </a:p>
          <a:p>
            <a:pPr marL="0" indent="0">
              <a:spcBef>
                <a:spcPts val="0"/>
              </a:spcBef>
              <a:spcAft>
                <a:spcPts val="0"/>
              </a:spcAft>
              <a:buNone/>
            </a:pPr>
            <a:r>
              <a:rPr lang="en-US" sz="2400" b="1" dirty="0">
                <a:solidFill>
                  <a:schemeClr val="tx1"/>
                </a:solidFill>
                <a:latin typeface="Helvetica Neue"/>
              </a:rPr>
              <a:t>Learning supports</a:t>
            </a:r>
          </a:p>
          <a:p>
            <a:pPr>
              <a:spcBef>
                <a:spcPts val="0"/>
              </a:spcBef>
              <a:spcAft>
                <a:spcPts val="0"/>
              </a:spcAft>
            </a:pPr>
            <a:r>
              <a:rPr lang="en-US" sz="2400" dirty="0">
                <a:solidFill>
                  <a:schemeClr val="tx1"/>
                </a:solidFill>
                <a:latin typeface="Helvetica Neue"/>
              </a:rPr>
              <a:t>Mentoring</a:t>
            </a:r>
          </a:p>
          <a:p>
            <a:pPr>
              <a:spcBef>
                <a:spcPts val="0"/>
              </a:spcBef>
              <a:spcAft>
                <a:spcPts val="0"/>
              </a:spcAft>
            </a:pPr>
            <a:r>
              <a:rPr lang="en-US" sz="2400" dirty="0">
                <a:solidFill>
                  <a:schemeClr val="tx1"/>
                </a:solidFill>
                <a:latin typeface="Helvetica Neue"/>
              </a:rPr>
              <a:t>Accommodations/modifications</a:t>
            </a:r>
          </a:p>
          <a:p>
            <a:pPr marL="0" indent="0">
              <a:spcBef>
                <a:spcPts val="0"/>
              </a:spcBef>
              <a:spcAft>
                <a:spcPts val="0"/>
              </a:spcAft>
              <a:buNone/>
            </a:pPr>
            <a:endParaRPr lang="en-US" sz="2400" dirty="0">
              <a:solidFill>
                <a:schemeClr val="tx1"/>
              </a:solidFill>
              <a:latin typeface="Helvetica Neue"/>
            </a:endParaRPr>
          </a:p>
          <a:p>
            <a:pPr marL="0" indent="0">
              <a:spcBef>
                <a:spcPts val="0"/>
              </a:spcBef>
              <a:spcAft>
                <a:spcPts val="0"/>
              </a:spcAft>
              <a:buNone/>
            </a:pPr>
            <a:r>
              <a:rPr lang="en-US" sz="2400" b="1" dirty="0">
                <a:solidFill>
                  <a:schemeClr val="tx1"/>
                </a:solidFill>
                <a:latin typeface="Helvetica Neue"/>
              </a:rPr>
              <a:t>Learning Activities</a:t>
            </a:r>
          </a:p>
          <a:p>
            <a:pPr>
              <a:spcBef>
                <a:spcPts val="0"/>
              </a:spcBef>
              <a:spcAft>
                <a:spcPts val="0"/>
              </a:spcAft>
            </a:pPr>
            <a:r>
              <a:rPr lang="en-US" sz="2400" dirty="0">
                <a:solidFill>
                  <a:schemeClr val="tx1"/>
                </a:solidFill>
                <a:latin typeface="Helvetica Neue"/>
              </a:rPr>
              <a:t>Collaborative learning</a:t>
            </a:r>
          </a:p>
          <a:p>
            <a:pPr>
              <a:spcBef>
                <a:spcPts val="0"/>
              </a:spcBef>
              <a:spcAft>
                <a:spcPts val="0"/>
              </a:spcAft>
            </a:pPr>
            <a:r>
              <a:rPr lang="en-US" sz="2400" dirty="0">
                <a:solidFill>
                  <a:schemeClr val="tx1"/>
                </a:solidFill>
                <a:latin typeface="Helvetica Neue"/>
              </a:rPr>
              <a:t>Real world application</a:t>
            </a:r>
          </a:p>
          <a:p>
            <a:pPr>
              <a:spcBef>
                <a:spcPts val="0"/>
              </a:spcBef>
              <a:spcAft>
                <a:spcPts val="0"/>
              </a:spcAft>
            </a:pPr>
            <a:r>
              <a:rPr lang="en-US" sz="2400" dirty="0">
                <a:solidFill>
                  <a:schemeClr val="tx1"/>
                </a:solidFill>
                <a:latin typeface="Helvetica Neue"/>
              </a:rPr>
              <a:t>Use of technology</a:t>
            </a:r>
          </a:p>
        </p:txBody>
      </p:sp>
    </p:spTree>
    <p:extLst>
      <p:ext uri="{BB962C8B-B14F-4D97-AF65-F5344CB8AC3E}">
        <p14:creationId xmlns:p14="http://schemas.microsoft.com/office/powerpoint/2010/main" val="3866107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EA3930-B92C-6E48-81B7-141F52C7A5A1}"/>
              </a:ext>
            </a:extLst>
          </p:cNvPr>
          <p:cNvSpPr>
            <a:spLocks noGrp="1"/>
          </p:cNvSpPr>
          <p:nvPr>
            <p:ph type="ctrTitle"/>
          </p:nvPr>
        </p:nvSpPr>
        <p:spPr>
          <a:xfrm>
            <a:off x="1385608" y="381000"/>
            <a:ext cx="6822285" cy="838691"/>
          </a:xfrm>
        </p:spPr>
        <p:txBody>
          <a:bodyPr>
            <a:noAutofit/>
          </a:bodyPr>
          <a:lstStyle/>
          <a:p>
            <a:pPr>
              <a:spcAft>
                <a:spcPts val="600"/>
              </a:spcAft>
            </a:pPr>
            <a:r>
              <a:rPr lang="en-US" sz="3200" b="1" dirty="0">
                <a:latin typeface="Arial" panose="020B0604020202020204" pitchFamily="34" charset="0"/>
                <a:cs typeface="Arial" panose="020B0604020202020204" pitchFamily="34" charset="0"/>
              </a:rPr>
              <a:t>Questions and Discussion</a:t>
            </a:r>
          </a:p>
        </p:txBody>
      </p:sp>
      <p:pic>
        <p:nvPicPr>
          <p:cNvPr id="3074" name="Picture 2" descr="Image result for discussion">
            <a:extLst>
              <a:ext uri="{FF2B5EF4-FFF2-40B4-BE49-F238E27FC236}">
                <a16:creationId xmlns:a16="http://schemas.microsoft.com/office/drawing/2014/main" id="{89C0C5A5-D909-4923-AF2B-777CE4262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353" y="1183961"/>
            <a:ext cx="6455293" cy="254523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309239C-719E-43CB-9B92-22744015A828}"/>
              </a:ext>
            </a:extLst>
          </p:cNvPr>
          <p:cNvSpPr/>
          <p:nvPr/>
        </p:nvSpPr>
        <p:spPr>
          <a:xfrm>
            <a:off x="3886200" y="4038600"/>
            <a:ext cx="4572000" cy="2123658"/>
          </a:xfrm>
          <a:prstGeom prst="rect">
            <a:avLst/>
          </a:prstGeom>
        </p:spPr>
        <p:txBody>
          <a:bodyPr wrap="square">
            <a:spAutoFit/>
          </a:bodyPr>
          <a:lstStyle/>
          <a:p>
            <a:r>
              <a:rPr lang="en-US" sz="3000" dirty="0">
                <a:latin typeface="Arial" panose="020B0604020202020204" pitchFamily="34" charset="0"/>
                <a:cs typeface="Arial" panose="020B0604020202020204" pitchFamily="34" charset="0"/>
              </a:rPr>
              <a:t>Ronda Jenson</a:t>
            </a:r>
          </a:p>
          <a:p>
            <a:r>
              <a:rPr lang="en-US" sz="3000" dirty="0">
                <a:latin typeface="Arial" panose="020B0604020202020204" pitchFamily="34" charset="0"/>
                <a:cs typeface="Arial" panose="020B0604020202020204" pitchFamily="34" charset="0"/>
              </a:rPr>
              <a:t>Ronda.Jenson@nau.edu</a:t>
            </a:r>
          </a:p>
          <a:p>
            <a:endParaRPr lang="en-US" sz="1200" dirty="0">
              <a:latin typeface="Arial" panose="020B0604020202020204" pitchFamily="34" charset="0"/>
              <a:cs typeface="Arial" panose="020B0604020202020204" pitchFamily="34" charset="0"/>
            </a:endParaRPr>
          </a:p>
          <a:p>
            <a:r>
              <a:rPr lang="en-US" sz="3000" dirty="0">
                <a:latin typeface="Arial" panose="020B0604020202020204" pitchFamily="34" charset="0"/>
                <a:cs typeface="Arial" panose="020B0604020202020204" pitchFamily="34" charset="0"/>
              </a:rPr>
              <a:t>Scott Bellman</a:t>
            </a:r>
          </a:p>
          <a:p>
            <a:r>
              <a:rPr lang="en-US" sz="3000" dirty="0">
                <a:latin typeface="Arial" panose="020B0604020202020204" pitchFamily="34" charset="0"/>
                <a:cs typeface="Arial" panose="020B0604020202020204" pitchFamily="34" charset="0"/>
              </a:rPr>
              <a:t>swb3@uw.edu</a:t>
            </a:r>
          </a:p>
        </p:txBody>
      </p:sp>
      <p:pic>
        <p:nvPicPr>
          <p:cNvPr id="8" name="Picture 2" descr="NSF INCLUDES Alliance TAPDINTO-STEM">
            <a:extLst>
              <a:ext uri="{FF2B5EF4-FFF2-40B4-BE49-F238E27FC236}">
                <a16:creationId xmlns:a16="http://schemas.microsoft.com/office/drawing/2014/main" id="{A27EB220-1B8B-4E55-BD21-D0647E3169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9528" y="4114800"/>
            <a:ext cx="1093672" cy="10309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NNL logo">
            <a:extLst>
              <a:ext uri="{FF2B5EF4-FFF2-40B4-BE49-F238E27FC236}">
                <a16:creationId xmlns:a16="http://schemas.microsoft.com/office/drawing/2014/main" id="{3FC1DDF4-5E8E-46A9-9763-88F90A509F0D}"/>
              </a:ext>
            </a:extLst>
          </p:cNvPr>
          <p:cNvPicPr>
            <a:picLocks noChangeAspect="1"/>
          </p:cNvPicPr>
          <p:nvPr/>
        </p:nvPicPr>
        <p:blipFill>
          <a:blip r:embed="rId5"/>
          <a:stretch>
            <a:fillRect/>
          </a:stretch>
        </p:blipFill>
        <p:spPr>
          <a:xfrm>
            <a:off x="1482441" y="5410200"/>
            <a:ext cx="1413159" cy="911244"/>
          </a:xfrm>
          <a:prstGeom prst="rect">
            <a:avLst/>
          </a:prstGeom>
        </p:spPr>
      </p:pic>
    </p:spTree>
    <p:extLst>
      <p:ext uri="{BB962C8B-B14F-4D97-AF65-F5344CB8AC3E}">
        <p14:creationId xmlns:p14="http://schemas.microsoft.com/office/powerpoint/2010/main" val="534849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43C4313-8013-4045-DA55-A10232F6C453}"/>
              </a:ext>
            </a:extLst>
          </p:cNvPr>
          <p:cNvSpPr>
            <a:spLocks noGrp="1"/>
          </p:cNvSpPr>
          <p:nvPr>
            <p:ph type="title"/>
          </p:nvPr>
        </p:nvSpPr>
        <p:spPr>
          <a:xfrm>
            <a:off x="533400" y="228600"/>
            <a:ext cx="8229600" cy="1143000"/>
          </a:xfrm>
        </p:spPr>
        <p:txBody>
          <a:bodyPr>
            <a:noAutofit/>
          </a:bodyPr>
          <a:lstStyle/>
          <a:p>
            <a:r>
              <a:rPr lang="en-US" sz="3600" b="1" dirty="0">
                <a:latin typeface="Arial" panose="020B0604020202020204" pitchFamily="34" charset="0"/>
                <a:cs typeface="Arial" panose="020B0604020202020204" pitchFamily="34" charset="0"/>
              </a:rPr>
              <a:t>NNL and NSF ITEST</a:t>
            </a:r>
          </a:p>
        </p:txBody>
      </p:sp>
      <p:sp>
        <p:nvSpPr>
          <p:cNvPr id="9" name="TextBox 8">
            <a:extLst>
              <a:ext uri="{FF2B5EF4-FFF2-40B4-BE49-F238E27FC236}">
                <a16:creationId xmlns:a16="http://schemas.microsoft.com/office/drawing/2014/main" id="{C6CE7A4D-7060-4C0C-4F36-06B3111F3150}"/>
              </a:ext>
            </a:extLst>
          </p:cNvPr>
          <p:cNvSpPr txBox="1"/>
          <p:nvPr/>
        </p:nvSpPr>
        <p:spPr>
          <a:xfrm>
            <a:off x="2438400" y="1932325"/>
            <a:ext cx="6172200" cy="3416320"/>
          </a:xfrm>
          <a:prstGeom prst="rect">
            <a:avLst/>
          </a:prstGeom>
          <a:noFill/>
        </p:spPr>
        <p:txBody>
          <a:bodyPr wrap="square" rtlCol="0">
            <a:spAutoFit/>
          </a:bodyPr>
          <a:lstStyle/>
          <a:p>
            <a:pPr algn="ctr"/>
            <a:r>
              <a:rPr lang="en-US" sz="2400" dirty="0">
                <a:solidFill>
                  <a:srgbClr val="000000"/>
                </a:solidFill>
                <a:latin typeface="Helvetica Neue"/>
              </a:rPr>
              <a:t>Neuroscience for Neurodiverse Learners:</a:t>
            </a:r>
          </a:p>
          <a:p>
            <a:pPr algn="ctr"/>
            <a:r>
              <a:rPr lang="en-US" sz="2400" dirty="0">
                <a:solidFill>
                  <a:srgbClr val="000000"/>
                </a:solidFill>
                <a:latin typeface="Helvetica Neue"/>
              </a:rPr>
              <a:t>University of Washington DO-IT Center</a:t>
            </a:r>
          </a:p>
          <a:p>
            <a:pPr algn="ctr"/>
            <a:r>
              <a:rPr lang="en-US" sz="2400" dirty="0">
                <a:solidFill>
                  <a:srgbClr val="000000"/>
                </a:solidFill>
                <a:latin typeface="Helvetica Neue"/>
              </a:rPr>
              <a:t>NSF Award #DRL-1948591</a:t>
            </a:r>
          </a:p>
          <a:p>
            <a:pPr algn="ctr"/>
            <a:endParaRPr lang="en-US" sz="2400" dirty="0">
              <a:solidFill>
                <a:srgbClr val="000000"/>
              </a:solidFill>
              <a:latin typeface="Helvetica Neue"/>
            </a:endParaRPr>
          </a:p>
          <a:p>
            <a:pPr algn="ctr"/>
            <a:endParaRPr lang="en-US" sz="2400" dirty="0">
              <a:solidFill>
                <a:srgbClr val="000000"/>
              </a:solidFill>
              <a:latin typeface="Helvetica Neue"/>
            </a:endParaRPr>
          </a:p>
          <a:p>
            <a:pPr algn="ctr"/>
            <a:endParaRPr lang="en-US" sz="2400" dirty="0">
              <a:solidFill>
                <a:srgbClr val="000000"/>
              </a:solidFill>
              <a:latin typeface="Helvetica Neue"/>
            </a:endParaRPr>
          </a:p>
          <a:p>
            <a:pPr algn="ctr"/>
            <a:r>
              <a:rPr lang="en-US" sz="2400" dirty="0">
                <a:solidFill>
                  <a:srgbClr val="000000"/>
                </a:solidFill>
                <a:latin typeface="Helvetica Neue"/>
              </a:rPr>
              <a:t>NSF ITEST: National Science Foundation’s Innovative Technology Experiences</a:t>
            </a:r>
          </a:p>
          <a:p>
            <a:pPr algn="ctr"/>
            <a:r>
              <a:rPr lang="en-US" sz="2400" dirty="0">
                <a:solidFill>
                  <a:srgbClr val="000000"/>
                </a:solidFill>
                <a:latin typeface="Helvetica Neue"/>
              </a:rPr>
              <a:t>For Students and Teachers</a:t>
            </a:r>
          </a:p>
        </p:txBody>
      </p:sp>
      <p:pic>
        <p:nvPicPr>
          <p:cNvPr id="7" name="Picture 6" descr="Logo for the National Science Foundation">
            <a:extLst>
              <a:ext uri="{FF2B5EF4-FFF2-40B4-BE49-F238E27FC236}">
                <a16:creationId xmlns:a16="http://schemas.microsoft.com/office/drawing/2014/main" id="{2A6986ED-E589-2C91-A001-260B80DDBF2E}"/>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7921" y="3857891"/>
            <a:ext cx="1771648" cy="1780909"/>
          </a:xfrm>
          <a:prstGeom prst="rect">
            <a:avLst/>
          </a:prstGeom>
        </p:spPr>
      </p:pic>
      <p:pic>
        <p:nvPicPr>
          <p:cNvPr id="2050" name="Picture 2" descr="NNL Logo">
            <a:extLst>
              <a:ext uri="{FF2B5EF4-FFF2-40B4-BE49-F238E27FC236}">
                <a16:creationId xmlns:a16="http://schemas.microsoft.com/office/drawing/2014/main" id="{9C8D2A25-1E9D-4424-B90B-D9D340D514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828800"/>
            <a:ext cx="1771648" cy="114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121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A69E8A-0B42-946F-4FC9-281F374834FC}"/>
              </a:ext>
            </a:extLst>
          </p:cNvPr>
          <p:cNvSpPr>
            <a:spLocks noGrp="1"/>
          </p:cNvSpPr>
          <p:nvPr>
            <p:ph type="ctrTitle"/>
          </p:nvPr>
        </p:nvSpPr>
        <p:spPr>
          <a:xfrm>
            <a:off x="76200" y="400792"/>
            <a:ext cx="9144000" cy="1047008"/>
          </a:xfrm>
        </p:spPr>
        <p:txBody>
          <a:bodyPr>
            <a:noAutofit/>
          </a:bodyPr>
          <a:lstStyle/>
          <a:p>
            <a:r>
              <a:rPr lang="en-US" sz="3600" b="1" dirty="0">
                <a:latin typeface="Arial" panose="020B0604020202020204" pitchFamily="34" charset="0"/>
                <a:cs typeface="Arial" panose="020B0604020202020204" pitchFamily="34" charset="0"/>
              </a:rPr>
              <a:t>Neuroscience for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Neurodiverse</a:t>
            </a:r>
            <a:r>
              <a:rPr lang="en-US" sz="3600" b="1" baseline="0" dirty="0">
                <a:latin typeface="Arial" panose="020B0604020202020204" pitchFamily="34" charset="0"/>
                <a:cs typeface="Arial" panose="020B0604020202020204" pitchFamily="34" charset="0"/>
              </a:rPr>
              <a:t> Learners</a:t>
            </a:r>
            <a:endParaRPr lang="en-US" sz="3600" b="1" dirty="0">
              <a:latin typeface="Arial" panose="020B0604020202020204" pitchFamily="34" charset="0"/>
              <a:cs typeface="Arial" panose="020B0604020202020204" pitchFamily="34" charset="0"/>
            </a:endParaRPr>
          </a:p>
        </p:txBody>
      </p:sp>
      <p:sp>
        <p:nvSpPr>
          <p:cNvPr id="5" name="Rectangle 4"/>
          <p:cNvSpPr/>
          <p:nvPr/>
        </p:nvSpPr>
        <p:spPr>
          <a:xfrm>
            <a:off x="533400" y="1671697"/>
            <a:ext cx="8153400" cy="2062103"/>
          </a:xfrm>
          <a:prstGeom prst="rect">
            <a:avLst/>
          </a:prstGeom>
        </p:spPr>
        <p:txBody>
          <a:bodyPr wrap="square">
            <a:spAutoFit/>
          </a:bodyPr>
          <a:lstStyle/>
          <a:p>
            <a:pPr algn="ctr"/>
            <a:r>
              <a:rPr lang="en-US" sz="3200" b="0" i="0" dirty="0">
                <a:solidFill>
                  <a:srgbClr val="333333"/>
                </a:solidFill>
                <a:effectLst/>
                <a:latin typeface="OpenSansRegular"/>
              </a:rPr>
              <a:t>Hands-on experiences in neuroscience disciplines, networking opportunities, and resources to high school and early postsecondary students.</a:t>
            </a:r>
            <a:endParaRPr lang="en-US" sz="3200" dirty="0">
              <a:latin typeface="Arial" panose="020B0604020202020204" pitchFamily="34" charset="0"/>
              <a:cs typeface="Arial" panose="020B0604020202020204" pitchFamily="34" charset="0"/>
            </a:endParaRPr>
          </a:p>
        </p:txBody>
      </p:sp>
      <p:pic>
        <p:nvPicPr>
          <p:cNvPr id="2050" name="Picture 2" descr="A group of high school students are sitting around chatting during a summer camp at the University of Washingt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13294" y="3986974"/>
            <a:ext cx="3593493" cy="2398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descr="Logo for UW's Neuroscience for Neurodiverse Learners (NNL)">
            <a:extLst>
              <a:ext uri="{FF2B5EF4-FFF2-40B4-BE49-F238E27FC236}">
                <a16:creationId xmlns:a16="http://schemas.microsoft.com/office/drawing/2014/main" id="{42EEE3AD-5731-2B0F-7262-D2855789169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0643" y="507670"/>
            <a:ext cx="1447800" cy="940130"/>
          </a:xfrm>
          <a:prstGeom prst="rect">
            <a:avLst/>
          </a:prstGeom>
        </p:spPr>
      </p:pic>
      <p:sp>
        <p:nvSpPr>
          <p:cNvPr id="7" name="Rectangle 6">
            <a:extLst>
              <a:ext uri="{FF2B5EF4-FFF2-40B4-BE49-F238E27FC236}">
                <a16:creationId xmlns:a16="http://schemas.microsoft.com/office/drawing/2014/main" id="{1DBA0C7C-090E-4874-B3C9-8E0A1932E6E4}"/>
              </a:ext>
            </a:extLst>
          </p:cNvPr>
          <p:cNvSpPr/>
          <p:nvPr/>
        </p:nvSpPr>
        <p:spPr>
          <a:xfrm>
            <a:off x="152400" y="4191000"/>
            <a:ext cx="4831302" cy="2062103"/>
          </a:xfrm>
          <a:prstGeom prst="rect">
            <a:avLst/>
          </a:prstGeom>
        </p:spPr>
        <p:txBody>
          <a:bodyPr wrap="square">
            <a:spAutoFit/>
          </a:bodyPr>
          <a:lstStyle/>
          <a:p>
            <a:pPr algn="ctr"/>
            <a:r>
              <a:rPr lang="en-US" sz="3200" b="0" i="0" dirty="0">
                <a:solidFill>
                  <a:srgbClr val="333333"/>
                </a:solidFill>
                <a:effectLst/>
                <a:latin typeface="OpenSansRegular"/>
              </a:rPr>
              <a:t>Resources for educators and stakeholders:</a:t>
            </a:r>
          </a:p>
          <a:p>
            <a:pPr algn="ctr"/>
            <a:r>
              <a:rPr lang="en-US" sz="3200" dirty="0">
                <a:solidFill>
                  <a:srgbClr val="333333"/>
                </a:solidFill>
                <a:latin typeface="OpenSansRegular"/>
                <a:cs typeface="Arial" panose="020B0604020202020204" pitchFamily="34" charset="0"/>
              </a:rPr>
              <a:t>Website, knowledge base, workshops, publications.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193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746735-093D-1D35-C242-B28C02A623D5}"/>
              </a:ext>
            </a:extLst>
          </p:cNvPr>
          <p:cNvSpPr>
            <a:spLocks noGrp="1"/>
          </p:cNvSpPr>
          <p:nvPr>
            <p:ph type="ctrTitle"/>
          </p:nvPr>
        </p:nvSpPr>
        <p:spPr>
          <a:xfrm>
            <a:off x="76200" y="153973"/>
            <a:ext cx="9067799" cy="760427"/>
          </a:xfrm>
        </p:spPr>
        <p:txBody>
          <a:bodyPr>
            <a:normAutofit/>
          </a:bodyPr>
          <a:lstStyle/>
          <a:p>
            <a:r>
              <a:rPr lang="en-US" sz="3600" b="1" dirty="0">
                <a:latin typeface="Arial" panose="020B0604020202020204" pitchFamily="34" charset="0"/>
                <a:cs typeface="Arial" panose="020B0604020202020204" pitchFamily="34" charset="0"/>
              </a:rPr>
              <a:t>Summer Engagement Overview</a:t>
            </a:r>
          </a:p>
        </p:txBody>
      </p:sp>
      <p:sp>
        <p:nvSpPr>
          <p:cNvPr id="5" name="Rectangle 4"/>
          <p:cNvSpPr/>
          <p:nvPr/>
        </p:nvSpPr>
        <p:spPr>
          <a:xfrm>
            <a:off x="214194" y="930057"/>
            <a:ext cx="5729406" cy="3108543"/>
          </a:xfrm>
          <a:prstGeom prst="rect">
            <a:avLst/>
          </a:prstGeom>
        </p:spPr>
        <p:txBody>
          <a:bodyPr wrap="square">
            <a:spAutoFit/>
          </a:bodyPr>
          <a:lstStyle/>
          <a:p>
            <a:pPr algn="ct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000" dirty="0">
                <a:latin typeface="Arial" panose="020B0604020202020204" pitchFamily="34" charset="0"/>
                <a:cs typeface="Arial" panose="020B0604020202020204" pitchFamily="34" charset="0"/>
              </a:rPr>
              <a:t>Introduction to neuroscience and neural engineering, neuroethics.</a:t>
            </a:r>
          </a:p>
          <a:p>
            <a:pPr marL="285750" indent="-285750">
              <a:buFont typeface="Arial" panose="020B0604020202020204" pitchFamily="34" charset="0"/>
              <a:buChar char="•"/>
            </a:pPr>
            <a:r>
              <a:rPr lang="en-US" sz="3000" dirty="0">
                <a:latin typeface="Arial" panose="020B0604020202020204" pitchFamily="34" charset="0"/>
                <a:cs typeface="Arial" panose="020B0604020202020204" pitchFamily="34" charset="0"/>
              </a:rPr>
              <a:t>Scientific communication</a:t>
            </a:r>
          </a:p>
          <a:p>
            <a:pPr marL="285750" indent="-285750">
              <a:buFont typeface="Arial" panose="020B0604020202020204" pitchFamily="34" charset="0"/>
              <a:buChar char="•"/>
            </a:pPr>
            <a:r>
              <a:rPr lang="en-US" sz="3000" dirty="0">
                <a:latin typeface="Arial" panose="020B0604020202020204" pitchFamily="34" charset="0"/>
                <a:cs typeface="Arial" panose="020B0604020202020204" pitchFamily="34" charset="0"/>
              </a:rPr>
              <a:t>Social skills and teamwork</a:t>
            </a:r>
          </a:p>
          <a:p>
            <a:pPr marL="285750" indent="-285750">
              <a:buFont typeface="Arial" panose="020B0604020202020204" pitchFamily="34" charset="0"/>
              <a:buChar char="•"/>
            </a:pPr>
            <a:r>
              <a:rPr lang="en-US" sz="3000" dirty="0">
                <a:latin typeface="Arial" panose="020B0604020202020204" pitchFamily="34" charset="0"/>
                <a:cs typeface="Arial" panose="020B0604020202020204" pitchFamily="34" charset="0"/>
              </a:rPr>
              <a:t>College preparation (STEM)</a:t>
            </a:r>
          </a:p>
        </p:txBody>
      </p:sp>
      <p:pic>
        <p:nvPicPr>
          <p:cNvPr id="3074" name="Picture 2" descr="A Summer Study Program student is looking closely at mammal brain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38800" y="1447800"/>
            <a:ext cx="3124200" cy="2327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A panoramic view of the main fountain and some of the beautiful old buildings on the University of Washington campus. "/>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7731" y="4433384"/>
            <a:ext cx="9327931" cy="2439032"/>
          </a:xfrm>
          <a:prstGeom prst="rect">
            <a:avLst/>
          </a:prstGeom>
        </p:spPr>
      </p:pic>
    </p:spTree>
    <p:extLst>
      <p:ext uri="{BB962C8B-B14F-4D97-AF65-F5344CB8AC3E}">
        <p14:creationId xmlns:p14="http://schemas.microsoft.com/office/powerpoint/2010/main" val="3628441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746735-093D-1D35-C242-B28C02A623D5}"/>
              </a:ext>
            </a:extLst>
          </p:cNvPr>
          <p:cNvSpPr>
            <a:spLocks noGrp="1"/>
          </p:cNvSpPr>
          <p:nvPr>
            <p:ph type="ctrTitle"/>
          </p:nvPr>
        </p:nvSpPr>
        <p:spPr>
          <a:xfrm>
            <a:off x="76200" y="230173"/>
            <a:ext cx="9067799" cy="760427"/>
          </a:xfrm>
        </p:spPr>
        <p:txBody>
          <a:bodyPr>
            <a:normAutofit/>
          </a:bodyPr>
          <a:lstStyle/>
          <a:p>
            <a:r>
              <a:rPr lang="en-US" sz="3600" b="1" dirty="0">
                <a:latin typeface="Arial" panose="020B0604020202020204" pitchFamily="34" charset="0"/>
                <a:cs typeface="Arial" panose="020B0604020202020204" pitchFamily="34" charset="0"/>
              </a:rPr>
              <a:t>Universal Design vs Accommodations</a:t>
            </a:r>
          </a:p>
        </p:txBody>
      </p:sp>
      <p:sp>
        <p:nvSpPr>
          <p:cNvPr id="5" name="Rectangle 4"/>
          <p:cNvSpPr/>
          <p:nvPr/>
        </p:nvSpPr>
        <p:spPr>
          <a:xfrm>
            <a:off x="457200" y="1295400"/>
            <a:ext cx="8153400" cy="3046988"/>
          </a:xfrm>
          <a:prstGeom prst="rect">
            <a:avLst/>
          </a:prstGeom>
        </p:spPr>
        <p:txBody>
          <a:bodyPr wrap="square">
            <a:spAutoFit/>
          </a:bodyPr>
          <a:lstStyle/>
          <a:p>
            <a:pPr marL="285750" indent="-285750">
              <a:buFont typeface="Arial" panose="020B0604020202020204" pitchFamily="34" charset="0"/>
              <a:buChar char="•"/>
            </a:pPr>
            <a:r>
              <a:rPr lang="en-US" sz="3200" b="0" i="0" dirty="0">
                <a:solidFill>
                  <a:srgbClr val="333333"/>
                </a:solidFill>
                <a:effectLst/>
                <a:latin typeface="OpenSansRegular"/>
              </a:rPr>
              <a:t>Universal design is the process of creating environments, activities, and products that are accessible to people with a wide range of abilities, disabilities, and other characteristics.</a:t>
            </a:r>
          </a:p>
          <a:p>
            <a:endParaRPr lang="en-US" sz="3200" b="0" i="0" dirty="0">
              <a:solidFill>
                <a:srgbClr val="333333"/>
              </a:solidFill>
              <a:effectLst/>
              <a:latin typeface="OpenSansRegular"/>
            </a:endParaRPr>
          </a:p>
          <a:p>
            <a:pPr marL="285750" indent="-285750">
              <a:buFont typeface="Arial" panose="020B0604020202020204" pitchFamily="34" charset="0"/>
              <a:buChar char="•"/>
            </a:pPr>
            <a:r>
              <a:rPr lang="en-US" sz="3200" dirty="0">
                <a:solidFill>
                  <a:srgbClr val="333333"/>
                </a:solidFill>
                <a:latin typeface="OpenSansRegular"/>
                <a:cs typeface="Arial" panose="020B0604020202020204" pitchFamily="34" charset="0"/>
              </a:rPr>
              <a:t>Accommodations vs. universal design</a:t>
            </a:r>
            <a:endParaRPr lang="en-US" sz="3000" dirty="0">
              <a:latin typeface="Arial" panose="020B0604020202020204" pitchFamily="34" charset="0"/>
              <a:cs typeface="Arial" panose="020B0604020202020204" pitchFamily="34" charset="0"/>
            </a:endParaRPr>
          </a:p>
        </p:txBody>
      </p:sp>
      <p:pic>
        <p:nvPicPr>
          <p:cNvPr id="1026" name="Picture 2" descr="A cartoon image of different types of people side by side. For example, one person uses a walker, one person has a guide dog, one person uses a cane, while another person uses a wheelchair. The age of the people varies from baby to elderly.">
            <a:extLst>
              <a:ext uri="{FF2B5EF4-FFF2-40B4-BE49-F238E27FC236}">
                <a16:creationId xmlns:a16="http://schemas.microsoft.com/office/drawing/2014/main" id="{73FC4225-4E34-CC6B-2C87-BDCDC9ED6A5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1000" y="4648200"/>
            <a:ext cx="8382000" cy="2079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851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746735-093D-1D35-C242-B28C02A623D5}"/>
              </a:ext>
            </a:extLst>
          </p:cNvPr>
          <p:cNvSpPr>
            <a:spLocks noGrp="1"/>
          </p:cNvSpPr>
          <p:nvPr>
            <p:ph type="ctrTitle"/>
          </p:nvPr>
        </p:nvSpPr>
        <p:spPr>
          <a:xfrm>
            <a:off x="76200" y="230173"/>
            <a:ext cx="9067799" cy="760427"/>
          </a:xfrm>
        </p:spPr>
        <p:txBody>
          <a:bodyPr>
            <a:normAutofit/>
          </a:bodyPr>
          <a:lstStyle/>
          <a:p>
            <a:r>
              <a:rPr lang="en-US" sz="3600" b="1" dirty="0">
                <a:latin typeface="Arial" panose="020B0604020202020204" pitchFamily="34" charset="0"/>
                <a:cs typeface="Arial" panose="020B0604020202020204" pitchFamily="34" charset="0"/>
              </a:rPr>
              <a:t>Universal Design &amp; Summer Camp</a:t>
            </a:r>
          </a:p>
        </p:txBody>
      </p:sp>
      <p:sp>
        <p:nvSpPr>
          <p:cNvPr id="5" name="Rectangle 4"/>
          <p:cNvSpPr/>
          <p:nvPr/>
        </p:nvSpPr>
        <p:spPr>
          <a:xfrm>
            <a:off x="685800" y="1524000"/>
            <a:ext cx="8472606" cy="4324261"/>
          </a:xfrm>
          <a:prstGeom prst="rect">
            <a:avLst/>
          </a:prstGeom>
        </p:spPr>
        <p:txBody>
          <a:bodyPr wrap="square">
            <a:spAutoFit/>
          </a:bodyPr>
          <a:lstStyle/>
          <a:p>
            <a:pPr marL="285750" indent="-285750">
              <a:spcAft>
                <a:spcPts val="600"/>
              </a:spcAft>
              <a:buFont typeface="Arial" panose="020B0604020202020204" pitchFamily="34" charset="0"/>
              <a:buChar char="•"/>
            </a:pPr>
            <a:r>
              <a:rPr lang="en-US" sz="3000" dirty="0">
                <a:latin typeface="Arial" panose="020B0604020202020204" pitchFamily="34" charset="0"/>
                <a:cs typeface="Arial" panose="020B0604020202020204" pitchFamily="34" charset="0"/>
              </a:rPr>
              <a:t>Hybrid nature of summer program</a:t>
            </a:r>
          </a:p>
          <a:p>
            <a:pPr marL="285750" indent="-285750">
              <a:spcAft>
                <a:spcPts val="600"/>
              </a:spcAft>
              <a:buFont typeface="Arial" panose="020B0604020202020204" pitchFamily="34" charset="0"/>
              <a:buChar char="•"/>
            </a:pPr>
            <a:r>
              <a:rPr lang="en-US" sz="3000" dirty="0">
                <a:latin typeface="Arial" panose="020B0604020202020204" pitchFamily="34" charset="0"/>
                <a:cs typeface="Arial" panose="020B0604020202020204" pitchFamily="34" charset="0"/>
              </a:rPr>
              <a:t>Dedicated spaces for reflection and quiet</a:t>
            </a:r>
          </a:p>
          <a:p>
            <a:pPr marL="285750" indent="-285750">
              <a:spcAft>
                <a:spcPts val="600"/>
              </a:spcAft>
              <a:buFont typeface="Arial" panose="020B0604020202020204" pitchFamily="34" charset="0"/>
              <a:buChar char="•"/>
            </a:pPr>
            <a:r>
              <a:rPr lang="en-US" sz="3000" dirty="0">
                <a:latin typeface="Arial" panose="020B0604020202020204" pitchFamily="34" charset="0"/>
                <a:cs typeface="Arial" panose="020B0604020202020204" pitchFamily="34" charset="0"/>
              </a:rPr>
              <a:t>Social narrative delivered prior to camp</a:t>
            </a:r>
          </a:p>
          <a:p>
            <a:pPr marL="285750" indent="-285750">
              <a:spcAft>
                <a:spcPts val="600"/>
              </a:spcAft>
              <a:buFont typeface="Arial" panose="020B0604020202020204" pitchFamily="34" charset="0"/>
              <a:buChar char="•"/>
            </a:pPr>
            <a:r>
              <a:rPr lang="en-US" sz="3000" dirty="0">
                <a:latin typeface="Arial" panose="020B0604020202020204" pitchFamily="34" charset="0"/>
                <a:cs typeface="Arial" panose="020B0604020202020204" pitchFamily="34" charset="0"/>
              </a:rPr>
              <a:t>Physically accessible rooms, labs, &amp; buildings</a:t>
            </a:r>
          </a:p>
          <a:p>
            <a:pPr marL="285750" indent="-285750">
              <a:spcAft>
                <a:spcPts val="600"/>
              </a:spcAft>
              <a:buFont typeface="Arial" panose="020B0604020202020204" pitchFamily="34" charset="0"/>
              <a:buChar char="•"/>
            </a:pPr>
            <a:r>
              <a:rPr lang="en-US" sz="3000" dirty="0">
                <a:latin typeface="Arial" panose="020B0604020202020204" pitchFamily="34" charset="0"/>
                <a:cs typeface="Arial" panose="020B0604020202020204" pitchFamily="34" charset="0"/>
              </a:rPr>
              <a:t>Staff trained to provide support</a:t>
            </a:r>
          </a:p>
          <a:p>
            <a:pPr marL="285750" indent="-285750">
              <a:spcAft>
                <a:spcPts val="600"/>
              </a:spcAft>
              <a:buFont typeface="Arial" panose="020B0604020202020204" pitchFamily="34" charset="0"/>
              <a:buChar char="•"/>
            </a:pPr>
            <a:r>
              <a:rPr lang="en-US" sz="3000" dirty="0">
                <a:latin typeface="Arial" panose="020B0604020202020204" pitchFamily="34" charset="0"/>
                <a:cs typeface="Arial" panose="020B0604020202020204" pitchFamily="34" charset="0"/>
              </a:rPr>
              <a:t>Materials available in a variety of formats</a:t>
            </a:r>
          </a:p>
          <a:p>
            <a:pPr marL="285750" indent="-285750">
              <a:spcAft>
                <a:spcPts val="600"/>
              </a:spcAft>
              <a:buFont typeface="Arial" panose="020B0604020202020204" pitchFamily="34" charset="0"/>
              <a:buChar char="•"/>
            </a:pPr>
            <a:r>
              <a:rPr lang="en-US" sz="3000" dirty="0">
                <a:latin typeface="Arial" panose="020B0604020202020204" pitchFamily="34" charset="0"/>
                <a:cs typeface="Arial" panose="020B0604020202020204" pitchFamily="34" charset="0"/>
              </a:rPr>
              <a:t>Captioned videos and videoconferencing</a:t>
            </a:r>
          </a:p>
          <a:p>
            <a:pPr marL="285750" indent="-285750">
              <a:spcAft>
                <a:spcPts val="600"/>
              </a:spcAft>
              <a:buFont typeface="Arial" panose="020B0604020202020204" pitchFamily="34" charset="0"/>
              <a:buChar char="•"/>
            </a:pPr>
            <a:r>
              <a:rPr lang="en-US" sz="3000" dirty="0">
                <a:latin typeface="Arial" panose="020B0604020202020204" pitchFamily="34" charset="0"/>
                <a:cs typeface="Arial" panose="020B0604020202020204" pitchFamily="34" charset="0"/>
              </a:rPr>
              <a:t>Offer multiple ways to engage content</a:t>
            </a:r>
          </a:p>
        </p:txBody>
      </p:sp>
    </p:spTree>
    <p:extLst>
      <p:ext uri="{BB962C8B-B14F-4D97-AF65-F5344CB8AC3E}">
        <p14:creationId xmlns:p14="http://schemas.microsoft.com/office/powerpoint/2010/main" val="3139443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746735-093D-1D35-C242-B28C02A623D5}"/>
              </a:ext>
            </a:extLst>
          </p:cNvPr>
          <p:cNvSpPr>
            <a:spLocks noGrp="1"/>
          </p:cNvSpPr>
          <p:nvPr>
            <p:ph type="ctrTitle"/>
          </p:nvPr>
        </p:nvSpPr>
        <p:spPr>
          <a:xfrm>
            <a:off x="76200" y="153973"/>
            <a:ext cx="9067799" cy="760427"/>
          </a:xfrm>
        </p:spPr>
        <p:txBody>
          <a:bodyPr>
            <a:normAutofit/>
          </a:bodyPr>
          <a:lstStyle/>
          <a:p>
            <a:r>
              <a:rPr lang="en-US" sz="3600" b="1" dirty="0">
                <a:latin typeface="Arial" panose="020B0604020202020204" pitchFamily="34" charset="0"/>
                <a:cs typeface="Arial" panose="020B0604020202020204" pitchFamily="34" charset="0"/>
              </a:rPr>
              <a:t>Example: Offering Options to Students</a:t>
            </a:r>
          </a:p>
        </p:txBody>
      </p:sp>
      <p:sp>
        <p:nvSpPr>
          <p:cNvPr id="5" name="Rectangle 4"/>
          <p:cNvSpPr/>
          <p:nvPr/>
        </p:nvSpPr>
        <p:spPr>
          <a:xfrm>
            <a:off x="838200" y="1371600"/>
            <a:ext cx="3733800" cy="1938992"/>
          </a:xfrm>
          <a:prstGeom prst="rect">
            <a:avLst/>
          </a:prstGeom>
        </p:spPr>
        <p:txBody>
          <a:bodyPr wrap="square">
            <a:spAutoFit/>
          </a:bodyPr>
          <a:lstStyle/>
          <a:p>
            <a:r>
              <a:rPr lang="en-US" sz="3000" dirty="0">
                <a:latin typeface="Arial" panose="020B0604020202020204" pitchFamily="34" charset="0"/>
                <a:cs typeface="Arial" panose="020B0604020202020204" pitchFamily="34" charset="0"/>
              </a:rPr>
              <a:t>Those not wanting </a:t>
            </a:r>
          </a:p>
          <a:p>
            <a:r>
              <a:rPr lang="en-US" sz="3000" dirty="0">
                <a:latin typeface="Arial" panose="020B0604020202020204" pitchFamily="34" charset="0"/>
                <a:cs typeface="Arial" panose="020B0604020202020204" pitchFamily="34" charset="0"/>
              </a:rPr>
              <a:t>to dissect a sheep brain were offered an alternative.</a:t>
            </a:r>
          </a:p>
        </p:txBody>
      </p:sp>
      <p:pic>
        <p:nvPicPr>
          <p:cNvPr id="3" name="Picture 2" descr="A classroom sheep brain dissection activity. ">
            <a:extLst>
              <a:ext uri="{FF2B5EF4-FFF2-40B4-BE49-F238E27FC236}">
                <a16:creationId xmlns:a16="http://schemas.microsoft.com/office/drawing/2014/main" id="{F990393E-1D74-85A7-BF03-4DF6656C6AD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39010" y="3657600"/>
            <a:ext cx="4132990" cy="2596764"/>
          </a:xfrm>
          <a:prstGeom prst="rect">
            <a:avLst/>
          </a:prstGeom>
        </p:spPr>
      </p:pic>
      <p:pic>
        <p:nvPicPr>
          <p:cNvPr id="7" name="Picture 6" descr="An NNL camp staff member assists a student with a sheep brain dissection activity.">
            <a:extLst>
              <a:ext uri="{FF2B5EF4-FFF2-40B4-BE49-F238E27FC236}">
                <a16:creationId xmlns:a16="http://schemas.microsoft.com/office/drawing/2014/main" id="{4DE234FE-69A9-F3C1-EA58-B24C4F0D62B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744192" y="1133994"/>
            <a:ext cx="3733800" cy="2795500"/>
          </a:xfrm>
          <a:prstGeom prst="rect">
            <a:avLst/>
          </a:prstGeom>
        </p:spPr>
      </p:pic>
      <p:sp>
        <p:nvSpPr>
          <p:cNvPr id="8" name="Rectangle 7">
            <a:extLst>
              <a:ext uri="{FF2B5EF4-FFF2-40B4-BE49-F238E27FC236}">
                <a16:creationId xmlns:a16="http://schemas.microsoft.com/office/drawing/2014/main" id="{7727F8BC-D35E-BAFB-7CFB-77F95F2122FF}"/>
              </a:ext>
            </a:extLst>
          </p:cNvPr>
          <p:cNvSpPr/>
          <p:nvPr/>
        </p:nvSpPr>
        <p:spPr>
          <a:xfrm>
            <a:off x="4858610" y="4267200"/>
            <a:ext cx="3980590" cy="1938992"/>
          </a:xfrm>
          <a:prstGeom prst="rect">
            <a:avLst/>
          </a:prstGeom>
        </p:spPr>
        <p:txBody>
          <a:bodyPr wrap="square">
            <a:spAutoFit/>
          </a:bodyPr>
          <a:lstStyle/>
          <a:p>
            <a:r>
              <a:rPr lang="en-US" sz="3000" dirty="0">
                <a:latin typeface="Arial" panose="020B0604020202020204" pitchFamily="34" charset="0"/>
                <a:cs typeface="Arial" panose="020B0604020202020204" pitchFamily="34" charset="0"/>
              </a:rPr>
              <a:t>They could select a small group learning experience with digital content on a laptop.</a:t>
            </a:r>
          </a:p>
        </p:txBody>
      </p:sp>
    </p:spTree>
    <p:extLst>
      <p:ext uri="{BB962C8B-B14F-4D97-AF65-F5344CB8AC3E}">
        <p14:creationId xmlns:p14="http://schemas.microsoft.com/office/powerpoint/2010/main" val="1063561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CE78E-0198-9745-8D2C-38A40F17A77D}"/>
              </a:ext>
            </a:extLst>
          </p:cNvPr>
          <p:cNvSpPr>
            <a:spLocks noGrp="1"/>
          </p:cNvSpPr>
          <p:nvPr>
            <p:ph type="title"/>
          </p:nvPr>
        </p:nvSpPr>
        <p:spPr>
          <a:xfrm>
            <a:off x="0" y="30678"/>
            <a:ext cx="9130862" cy="881777"/>
          </a:xfrm>
        </p:spPr>
        <p:txBody>
          <a:bodyPr>
            <a:normAutofit/>
          </a:bodyPr>
          <a:lstStyle/>
          <a:p>
            <a:r>
              <a:rPr lang="en-US" sz="3600" b="1" dirty="0">
                <a:latin typeface="Arial" panose="020B0604020202020204" pitchFamily="34" charset="0"/>
                <a:cs typeface="Arial" panose="020B0604020202020204" pitchFamily="34" charset="0"/>
              </a:rPr>
              <a:t>The Importance of Hands-On Learning</a:t>
            </a:r>
            <a:endParaRPr lang="en-US" sz="3600" dirty="0">
              <a:latin typeface="Arial" panose="020B0604020202020204" pitchFamily="34" charset="0"/>
              <a:cs typeface="Arial" panose="020B0604020202020204" pitchFamily="34" charset="0"/>
            </a:endParaRPr>
          </a:p>
        </p:txBody>
      </p:sp>
      <p:pic>
        <p:nvPicPr>
          <p:cNvPr id="7" name="Picture 6" descr="An instructor guiding students through an activity to create a web structure with string.">
            <a:extLst>
              <a:ext uri="{FF2B5EF4-FFF2-40B4-BE49-F238E27FC236}">
                <a16:creationId xmlns:a16="http://schemas.microsoft.com/office/drawing/2014/main" id="{97E59C3D-DDAA-4CEE-E467-11A930C2451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020786" y="3271373"/>
            <a:ext cx="4947215" cy="3251200"/>
          </a:xfrm>
          <a:prstGeom prst="rect">
            <a:avLst/>
          </a:prstGeom>
        </p:spPr>
      </p:pic>
      <p:pic>
        <p:nvPicPr>
          <p:cNvPr id="4" name="Picture 3" descr="A student shows a display of mammal brains suspended in epoxy.">
            <a:extLst>
              <a:ext uri="{FF2B5EF4-FFF2-40B4-BE49-F238E27FC236}">
                <a16:creationId xmlns:a16="http://schemas.microsoft.com/office/drawing/2014/main" id="{91BCE81E-F273-5126-6591-CB10CE6E638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57200" y="1066800"/>
            <a:ext cx="3042215" cy="2950027"/>
          </a:xfrm>
          <a:prstGeom prst="rect">
            <a:avLst/>
          </a:prstGeom>
        </p:spPr>
      </p:pic>
      <p:sp>
        <p:nvSpPr>
          <p:cNvPr id="10" name="TextBox 9">
            <a:extLst>
              <a:ext uri="{FF2B5EF4-FFF2-40B4-BE49-F238E27FC236}">
                <a16:creationId xmlns:a16="http://schemas.microsoft.com/office/drawing/2014/main" id="{DDBFB494-7BD4-DCF2-16DB-1C3D6DBFBAAB}"/>
              </a:ext>
            </a:extLst>
          </p:cNvPr>
          <p:cNvSpPr txBox="1"/>
          <p:nvPr/>
        </p:nvSpPr>
        <p:spPr>
          <a:xfrm>
            <a:off x="4038599" y="990600"/>
            <a:ext cx="4794815" cy="2062103"/>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Hands-on learning and multiple ways to engage content are critical for engaging all learners</a:t>
            </a:r>
          </a:p>
        </p:txBody>
      </p:sp>
      <p:pic>
        <p:nvPicPr>
          <p:cNvPr id="12" name="Picture 11" descr="An NNL camp staff member assists 2 students with a sheep brain dissection activity.">
            <a:extLst>
              <a:ext uri="{FF2B5EF4-FFF2-40B4-BE49-F238E27FC236}">
                <a16:creationId xmlns:a16="http://schemas.microsoft.com/office/drawing/2014/main" id="{C171A481-E6CC-0D16-AE45-39511A04777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04800" y="4010889"/>
            <a:ext cx="3864290" cy="2620243"/>
          </a:xfrm>
          <a:prstGeom prst="rect">
            <a:avLst/>
          </a:prstGeom>
        </p:spPr>
      </p:pic>
    </p:spTree>
    <p:extLst>
      <p:ext uri="{BB962C8B-B14F-4D97-AF65-F5344CB8AC3E}">
        <p14:creationId xmlns:p14="http://schemas.microsoft.com/office/powerpoint/2010/main" val="3621810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nd">
  <a:themeElements>
    <a:clrScheme name="includes try 1">
      <a:dk1>
        <a:srgbClr val="000000"/>
      </a:dk1>
      <a:lt1>
        <a:sysClr val="window" lastClr="FFFFFF"/>
      </a:lt1>
      <a:dk2>
        <a:srgbClr val="5E5E5E"/>
      </a:dk2>
      <a:lt2>
        <a:srgbClr val="DDDDDD"/>
      </a:lt2>
      <a:accent1>
        <a:srgbClr val="055F9E"/>
      </a:accent1>
      <a:accent2>
        <a:srgbClr val="8D9240"/>
      </a:accent2>
      <a:accent3>
        <a:srgbClr val="AA3339"/>
      </a:accent3>
      <a:accent4>
        <a:srgbClr val="AFAEA0"/>
      </a:accent4>
      <a:accent5>
        <a:srgbClr val="FEC306"/>
      </a:accent5>
      <a:accent6>
        <a:srgbClr val="AFAEA0"/>
      </a:accent6>
      <a:hlink>
        <a:srgbClr val="4082B3"/>
      </a:hlink>
      <a:folHlink>
        <a:srgbClr val="B2B2B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3465</TotalTime>
  <Words>1164</Words>
  <Application>Microsoft Office PowerPoint</Application>
  <PresentationFormat>On-screen Show (4:3)</PresentationFormat>
  <Paragraphs>229</Paragraphs>
  <Slides>26</Slides>
  <Notes>26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Arial</vt:lpstr>
      <vt:lpstr>Calibri</vt:lpstr>
      <vt:lpstr>Gill Sans MT</vt:lpstr>
      <vt:lpstr>Helvetica Neue</vt:lpstr>
      <vt:lpstr>Lato</vt:lpstr>
      <vt:lpstr>OpenSansRegular</vt:lpstr>
      <vt:lpstr>Wingdings 2</vt:lpstr>
      <vt:lpstr>Office Theme</vt:lpstr>
      <vt:lpstr>Dividend</vt:lpstr>
      <vt:lpstr>Engaging Neurodiverse College  Students Effectively</vt:lpstr>
      <vt:lpstr>TAPDINTO-STEM and NSF INCLUDES</vt:lpstr>
      <vt:lpstr>NNL and NSF ITEST</vt:lpstr>
      <vt:lpstr>Neuroscience for  Neurodiverse Learners</vt:lpstr>
      <vt:lpstr>Summer Engagement Overview</vt:lpstr>
      <vt:lpstr>Universal Design vs Accommodations</vt:lpstr>
      <vt:lpstr>Universal Design &amp; Summer Camp</vt:lpstr>
      <vt:lpstr>Example: Offering Options to Students</vt:lpstr>
      <vt:lpstr>The Importance of Hands-On Learning</vt:lpstr>
      <vt:lpstr>Examples of Student-Driven Content</vt:lpstr>
      <vt:lpstr>Near Peer Leaders</vt:lpstr>
      <vt:lpstr>Assistive Tech &amp; Summer Camp (1)</vt:lpstr>
      <vt:lpstr>Assistive Tech &amp; Summer Camp (2)</vt:lpstr>
      <vt:lpstr>Assistive Tech &amp; Summer Camp (3)</vt:lpstr>
      <vt:lpstr>Assistive Tech &amp; Summer Camp (4)</vt:lpstr>
      <vt:lpstr>Assistive Tech &amp; Summer Camp (5)</vt:lpstr>
      <vt:lpstr>INCLUDES and AISL</vt:lpstr>
      <vt:lpstr>DYNA STEM: INCLUDES Planning</vt:lpstr>
      <vt:lpstr>What do neurodiverse students tell us about their learning?</vt:lpstr>
      <vt:lpstr>Neurodiverse students tell us they want…</vt:lpstr>
      <vt:lpstr>Neurodiverse students tell us they want (continued)…</vt:lpstr>
      <vt:lpstr>Elevating neurodiversity as diversity in the college classroom: Model approach</vt:lpstr>
      <vt:lpstr>Effective Inclusion Practices for Neurodiverse Children and Adolescents in Informal STEM Learning: A Systematic Review</vt:lpstr>
      <vt:lpstr>Systematic Search process</vt:lpstr>
      <vt:lpstr>Results: Successful Programmatic Elements of Informal STEM Programs</vt:lpstr>
      <vt:lpstr>Questions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chudler</dc:creator>
  <cp:lastModifiedBy>Ronda J Jenson</cp:lastModifiedBy>
  <cp:revision>214</cp:revision>
  <dcterms:created xsi:type="dcterms:W3CDTF">2013-08-01T20:08:58Z</dcterms:created>
  <dcterms:modified xsi:type="dcterms:W3CDTF">2023-03-06T20:28:56Z</dcterms:modified>
</cp:coreProperties>
</file>